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26" r:id="rId2"/>
  </p:sldMasterIdLst>
  <p:sldIdLst>
    <p:sldId id="257" r:id="rId3"/>
    <p:sldId id="259" r:id="rId4"/>
    <p:sldId id="260" r:id="rId5"/>
    <p:sldId id="261" r:id="rId6"/>
    <p:sldId id="263" r:id="rId7"/>
    <p:sldId id="268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22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4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67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010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32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69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33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86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7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76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2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623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15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74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F42F-0F1D-4216-BC52-1AE0A1DA91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23-7146-4195-AF3D-DA2361AB17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6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11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29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15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5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72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74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1C923A5-BE8B-472C-AF9F-6ECE8999E58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A2CDE9C-348F-4ACD-91CA-06C0419A33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9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&#1080;&#1075;&#1088;&#1072;\14%20&#1089;&#1083;&#1072;&#1081;&#1076;.mp3" TargetMode="Externa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&#1080;&#1075;&#1088;&#1072;\5%20&#1089;&#1083;&#1072;&#1081;&#1076;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&#1080;&#1075;&#1088;&#1072;\6%20&#1089;&#1083;&#1072;&#1081;&#1076;.mp3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&#1080;&#1075;&#1088;&#1072;\7%20&#1089;&#1083;&#1072;&#1081;&#1076;.mp3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file:///E:\&#1080;&#1075;&#1088;&#1072;\9%20&#1089;&#1083;&#1072;&#1081;&#1076;.mp3" TargetMode="External"/><Relationship Id="rId1" Type="http://schemas.openxmlformats.org/officeDocument/2006/relationships/audio" Target="file:///E:\&#1080;&#1075;&#1088;&#1072;\record20171016131403.mp3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E:\&#1080;&#1075;&#1088;&#1072;\7%20&#1089;&#1083;&#1072;&#1081;&#1076;.mp3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png"/><Relationship Id="rId3" Type="http://schemas.openxmlformats.org/officeDocument/2006/relationships/audio" Target="file:///E:\&#1080;&#1075;&#1088;&#1072;\10%20&#1089;&#1083;&#1072;&#1081;&#1076;%203.mp3" TargetMode="External"/><Relationship Id="rId7" Type="http://schemas.openxmlformats.org/officeDocument/2006/relationships/image" Target="../media/image38.jpeg"/><Relationship Id="rId12" Type="http://schemas.openxmlformats.org/officeDocument/2006/relationships/image" Target="../media/image26.gif"/><Relationship Id="rId17" Type="http://schemas.openxmlformats.org/officeDocument/2006/relationships/image" Target="../media/image47.png"/><Relationship Id="rId2" Type="http://schemas.openxmlformats.org/officeDocument/2006/relationships/audio" Target="file:///E:\&#1080;&#1075;&#1088;&#1072;\10%20&#1089;&#1083;&#1072;&#1081;&#1076;%202.mp3" TargetMode="External"/><Relationship Id="rId16" Type="http://schemas.openxmlformats.org/officeDocument/2006/relationships/image" Target="../media/image46.png"/><Relationship Id="rId1" Type="http://schemas.openxmlformats.org/officeDocument/2006/relationships/audio" Target="file:///E:\&#1080;&#1075;&#1088;&#1072;\10%20&#1089;&#1083;&#1072;&#1081;&#1076;%201.mp3" TargetMode="Externa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2.jpeg"/><Relationship Id="rId5" Type="http://schemas.openxmlformats.org/officeDocument/2006/relationships/audio" Target="file:///E:\&#1080;&#1075;&#1088;&#1072;\10%20&#1089;&#1083;&#1072;&#1081;&#1076;%205.mp3" TargetMode="External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audio" Target="file:///E:\&#1080;&#1075;&#1088;&#1072;\10%20&#1089;&#1083;&#1072;&#1081;&#1076;%204.mp3" TargetMode="External"/><Relationship Id="rId9" Type="http://schemas.openxmlformats.org/officeDocument/2006/relationships/image" Target="../media/image40.jpe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&#1080;&#1075;&#1088;&#1072;\11%20&#1089;&#1083;&#1072;&#1081;&#1076;.mp3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&#1080;&#1075;&#1088;&#1072;\13%20&#1089;&#1083;&#1072;&#1081;&#1076;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657" y="937777"/>
            <a:ext cx="10278291" cy="332377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«Здоровье»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3780402"/>
            <a:ext cx="3154411" cy="2366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088" y="3598973"/>
            <a:ext cx="4094729" cy="2729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0045" y="3661383"/>
            <a:ext cx="3059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Андреева Е.В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43 группы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44.02.01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5200" y="522514"/>
            <a:ext cx="806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молодежной политики Свердловской области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СО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8091" y="6472285"/>
            <a:ext cx="4444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Красноуфимск, 2020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192557_1_2_2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92" y="3539042"/>
            <a:ext cx="2448272" cy="3060340"/>
          </a:xfrm>
          <a:prstGeom prst="rect">
            <a:avLst/>
          </a:prstGeom>
        </p:spPr>
      </p:pic>
      <p:pic>
        <p:nvPicPr>
          <p:cNvPr id="28" name="Рисунок 27" descr="579675b517c1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222" b="13889"/>
          <a:stretch>
            <a:fillRect/>
          </a:stretch>
        </p:blipFill>
        <p:spPr>
          <a:xfrm>
            <a:off x="4755375" y="2243726"/>
            <a:ext cx="2351885" cy="2160240"/>
          </a:xfrm>
          <a:prstGeom prst="rect">
            <a:avLst/>
          </a:prstGeom>
        </p:spPr>
      </p:pic>
      <p:pic>
        <p:nvPicPr>
          <p:cNvPr id="29" name="Рисунок 28" descr="17922019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5351" y="4058708"/>
            <a:ext cx="2160240" cy="2738333"/>
          </a:xfrm>
          <a:prstGeom prst="rect">
            <a:avLst/>
          </a:prstGeom>
        </p:spPr>
      </p:pic>
      <p:pic>
        <p:nvPicPr>
          <p:cNvPr id="30" name="Рисунок 29" descr="131857352753007413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4951" y="506265"/>
            <a:ext cx="2406352" cy="2280019"/>
          </a:xfrm>
          <a:prstGeom prst="rect">
            <a:avLst/>
          </a:prstGeom>
        </p:spPr>
      </p:pic>
      <p:pic>
        <p:nvPicPr>
          <p:cNvPr id="31" name="Рисунок 30" descr="T1DlDXXXBlXXXGoiEV_021136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276" r="5501" b="20575"/>
          <a:stretch>
            <a:fillRect/>
          </a:stretch>
        </p:blipFill>
        <p:spPr>
          <a:xfrm>
            <a:off x="4173779" y="4831575"/>
            <a:ext cx="1800200" cy="1260140"/>
          </a:xfrm>
          <a:prstGeom prst="rect">
            <a:avLst/>
          </a:prstGeom>
        </p:spPr>
      </p:pic>
      <p:pic>
        <p:nvPicPr>
          <p:cNvPr id="33" name="Рисунок 32" descr="hello_html_1bd8e84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76295" y="3620040"/>
            <a:ext cx="2546448" cy="3201380"/>
          </a:xfrm>
          <a:prstGeom prst="rect">
            <a:avLst/>
          </a:prstGeom>
        </p:spPr>
      </p:pic>
      <p:pic>
        <p:nvPicPr>
          <p:cNvPr id="12" name="Рисунок 11" descr="p98414-1114225-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499" y="323666"/>
            <a:ext cx="3251504" cy="3215376"/>
          </a:xfrm>
          <a:prstGeom prst="rect">
            <a:avLst/>
          </a:prstGeom>
        </p:spPr>
      </p:pic>
      <p:pic>
        <p:nvPicPr>
          <p:cNvPr id="13" name="14 слай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11117943" y="5836547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2855" y="460262"/>
            <a:ext cx="555209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3"/>
                </a:solidFill>
              </a:rPr>
              <a:t>Найди спортивную </a:t>
            </a:r>
          </a:p>
          <a:p>
            <a:pPr algn="ctr"/>
            <a:r>
              <a:rPr lang="ru-RU" sz="4800" b="1" dirty="0" smtClean="0">
                <a:ln/>
                <a:solidFill>
                  <a:schemeClr val="accent3"/>
                </a:solidFill>
              </a:rPr>
              <a:t>одежду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there-is-55-christmas-feast-free-cliparts-all-used-for-free-12648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9616" y="5138424"/>
            <a:ext cx="3563888" cy="1719576"/>
          </a:xfrm>
          <a:prstGeom prst="rect">
            <a:avLst/>
          </a:prstGeom>
        </p:spPr>
      </p:pic>
      <p:pic>
        <p:nvPicPr>
          <p:cNvPr id="9" name="Рисунок 8" descr="146082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78010" y="-141025"/>
            <a:ext cx="1684779" cy="2049609"/>
          </a:xfrm>
          <a:prstGeom prst="rect">
            <a:avLst/>
          </a:prstGeom>
        </p:spPr>
      </p:pic>
      <p:pic>
        <p:nvPicPr>
          <p:cNvPr id="10" name="Рисунок 9" descr="kolbas09.png"/>
          <p:cNvPicPr>
            <a:picLocks noChangeAspect="1"/>
          </p:cNvPicPr>
          <p:nvPr/>
        </p:nvPicPr>
        <p:blipFill>
          <a:blip r:embed="rId6" cstate="print"/>
          <a:srcRect t="13979" r="34376" b="16126"/>
          <a:stretch>
            <a:fillRect/>
          </a:stretch>
        </p:blipFill>
        <p:spPr>
          <a:xfrm rot="643119">
            <a:off x="5639821" y="3319878"/>
            <a:ext cx="3456384" cy="864096"/>
          </a:xfrm>
          <a:prstGeom prst="rect">
            <a:avLst/>
          </a:prstGeom>
        </p:spPr>
      </p:pic>
      <p:pic>
        <p:nvPicPr>
          <p:cNvPr id="11" name="Рисунок 10" descr="kTKRqkjTj.png"/>
          <p:cNvPicPr>
            <a:picLocks noChangeAspect="1"/>
          </p:cNvPicPr>
          <p:nvPr/>
        </p:nvPicPr>
        <p:blipFill>
          <a:blip r:embed="rId7" cstate="print"/>
          <a:srcRect l="12989" t="389" r="19812" b="6562"/>
          <a:stretch>
            <a:fillRect/>
          </a:stretch>
        </p:blipFill>
        <p:spPr>
          <a:xfrm>
            <a:off x="2962762" y="1445607"/>
            <a:ext cx="1696331" cy="2348880"/>
          </a:xfrm>
          <a:prstGeom prst="rect">
            <a:avLst/>
          </a:prstGeom>
        </p:spPr>
      </p:pic>
      <p:pic>
        <p:nvPicPr>
          <p:cNvPr id="12" name="Рисунок 11" descr="majnkraft_iz_reklami_pepsi.jpg"/>
          <p:cNvPicPr>
            <a:picLocks noChangeAspect="1"/>
          </p:cNvPicPr>
          <p:nvPr/>
        </p:nvPicPr>
        <p:blipFill>
          <a:blip r:embed="rId8" cstate="print"/>
          <a:srcRect l="36350" t="2751" r="33200" b="2751"/>
          <a:stretch>
            <a:fillRect/>
          </a:stretch>
        </p:blipFill>
        <p:spPr>
          <a:xfrm>
            <a:off x="1095588" y="160638"/>
            <a:ext cx="771286" cy="2393645"/>
          </a:xfrm>
          <a:prstGeom prst="rect">
            <a:avLst/>
          </a:prstGeom>
        </p:spPr>
      </p:pic>
      <p:pic>
        <p:nvPicPr>
          <p:cNvPr id="13" name="Рисунок 12" descr="10699308.png"/>
          <p:cNvPicPr>
            <a:picLocks noChangeAspect="1"/>
          </p:cNvPicPr>
          <p:nvPr/>
        </p:nvPicPr>
        <p:blipFill>
          <a:blip r:embed="rId9" cstate="print"/>
          <a:srcRect l="15319" t="12201" r="17246" b="15350"/>
          <a:stretch>
            <a:fillRect/>
          </a:stretch>
        </p:blipFill>
        <p:spPr>
          <a:xfrm>
            <a:off x="746783" y="2711207"/>
            <a:ext cx="1899341" cy="1872208"/>
          </a:xfrm>
          <a:prstGeom prst="rect">
            <a:avLst/>
          </a:prstGeom>
        </p:spPr>
      </p:pic>
      <p:pic>
        <p:nvPicPr>
          <p:cNvPr id="14" name="Рисунок 13" descr="406498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46407" y="2133200"/>
            <a:ext cx="2357275" cy="3565543"/>
          </a:xfrm>
          <a:prstGeom prst="rect">
            <a:avLst/>
          </a:prstGeom>
        </p:spPr>
      </p:pic>
      <p:pic>
        <p:nvPicPr>
          <p:cNvPr id="15" name="Рисунок 14" descr="c90c9f9884aa1e94f73345962e1ec6bd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51" r="14300"/>
          <a:stretch>
            <a:fillRect/>
          </a:stretch>
        </p:blipFill>
        <p:spPr>
          <a:xfrm>
            <a:off x="7593899" y="1205241"/>
            <a:ext cx="1512168" cy="2087217"/>
          </a:xfrm>
          <a:prstGeom prst="rect">
            <a:avLst/>
          </a:prstGeom>
        </p:spPr>
      </p:pic>
      <p:pic>
        <p:nvPicPr>
          <p:cNvPr id="16" name="Рисунок 15" descr="972445_morkov-risunok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749" b="18282"/>
          <a:stretch>
            <a:fillRect/>
          </a:stretch>
        </p:blipFill>
        <p:spPr>
          <a:xfrm>
            <a:off x="6413109" y="4962181"/>
            <a:ext cx="4343400" cy="1269679"/>
          </a:xfrm>
          <a:prstGeom prst="rect">
            <a:avLst/>
          </a:prstGeom>
        </p:spPr>
      </p:pic>
      <p:pic>
        <p:nvPicPr>
          <p:cNvPr id="17" name="Рисунок 16" descr="10699308.png"/>
          <p:cNvPicPr>
            <a:picLocks noChangeAspect="1"/>
          </p:cNvPicPr>
          <p:nvPr/>
        </p:nvPicPr>
        <p:blipFill>
          <a:blip r:embed="rId9" cstate="print"/>
          <a:srcRect l="15319" t="12201" r="17246" b="15350"/>
          <a:stretch>
            <a:fillRect/>
          </a:stretch>
        </p:blipFill>
        <p:spPr>
          <a:xfrm>
            <a:off x="2599083" y="4633352"/>
            <a:ext cx="1800200" cy="1774483"/>
          </a:xfrm>
          <a:prstGeom prst="rect">
            <a:avLst/>
          </a:prstGeom>
        </p:spPr>
      </p:pic>
      <p:pic>
        <p:nvPicPr>
          <p:cNvPr id="18" name="Рисунок 17" descr="kTKRqkjTj.png"/>
          <p:cNvPicPr>
            <a:picLocks noChangeAspect="1"/>
          </p:cNvPicPr>
          <p:nvPr/>
        </p:nvPicPr>
        <p:blipFill>
          <a:blip r:embed="rId7" cstate="print"/>
          <a:srcRect l="12989" t="389" r="19812" b="6562"/>
          <a:stretch>
            <a:fillRect/>
          </a:stretch>
        </p:blipFill>
        <p:spPr>
          <a:xfrm>
            <a:off x="4079776" y="4437112"/>
            <a:ext cx="1296144" cy="1794748"/>
          </a:xfrm>
          <a:prstGeom prst="rect">
            <a:avLst/>
          </a:prstGeom>
        </p:spPr>
      </p:pic>
      <p:pic>
        <p:nvPicPr>
          <p:cNvPr id="19" name="Рисунок 18" descr="146082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4676" y="4678956"/>
            <a:ext cx="1224136" cy="1489216"/>
          </a:xfrm>
          <a:prstGeom prst="rect">
            <a:avLst/>
          </a:prstGeom>
        </p:spPr>
      </p:pic>
      <p:pic>
        <p:nvPicPr>
          <p:cNvPr id="20" name="Рисунок 19" descr="972445_morkov-risunok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579" b="18282"/>
          <a:stretch>
            <a:fillRect/>
          </a:stretch>
        </p:blipFill>
        <p:spPr>
          <a:xfrm>
            <a:off x="2513716" y="6046703"/>
            <a:ext cx="3168352" cy="854001"/>
          </a:xfrm>
          <a:prstGeom prst="rect">
            <a:avLst/>
          </a:prstGeom>
        </p:spPr>
      </p:pic>
      <p:pic>
        <p:nvPicPr>
          <p:cNvPr id="22" name="5 слай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11198882" y="5998212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86027" y="290115"/>
            <a:ext cx="523130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полезное</a:t>
            </a:r>
            <a:endParaRPr lang="ru-RU" sz="54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kTKRqkjTj.png"/>
          <p:cNvPicPr>
            <a:picLocks noChangeAspect="1"/>
          </p:cNvPicPr>
          <p:nvPr/>
        </p:nvPicPr>
        <p:blipFill>
          <a:blip r:embed="rId4" cstate="print"/>
          <a:srcRect l="13744" t="2187" r="19057" b="5813"/>
          <a:stretch>
            <a:fillRect/>
          </a:stretch>
        </p:blipFill>
        <p:spPr>
          <a:xfrm>
            <a:off x="10248198" y="718400"/>
            <a:ext cx="1296144" cy="1774496"/>
          </a:xfrm>
          <a:prstGeom prst="rect">
            <a:avLst/>
          </a:prstGeom>
        </p:spPr>
      </p:pic>
      <p:pic>
        <p:nvPicPr>
          <p:cNvPr id="20" name="Рисунок 19" descr="lemon-png-11.png"/>
          <p:cNvPicPr>
            <a:picLocks noChangeAspect="1"/>
          </p:cNvPicPr>
          <p:nvPr/>
        </p:nvPicPr>
        <p:blipFill>
          <a:blip r:embed="rId5" cstate="print"/>
          <a:srcRect l="19956" t="30050" r="15995" b="25850"/>
          <a:stretch>
            <a:fillRect/>
          </a:stretch>
        </p:blipFill>
        <p:spPr>
          <a:xfrm>
            <a:off x="565695" y="4102696"/>
            <a:ext cx="1568746" cy="1080120"/>
          </a:xfrm>
          <a:prstGeom prst="rect">
            <a:avLst/>
          </a:prstGeom>
        </p:spPr>
      </p:pic>
      <p:pic>
        <p:nvPicPr>
          <p:cNvPr id="21" name="Рисунок 20" descr="0_6a6e6_5208c537_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3761" y="2915229"/>
            <a:ext cx="1430760" cy="1998268"/>
          </a:xfrm>
          <a:prstGeom prst="rect">
            <a:avLst/>
          </a:prstGeom>
        </p:spPr>
      </p:pic>
      <p:pic>
        <p:nvPicPr>
          <p:cNvPr id="22" name="Рисунок 21" descr="1460825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35961" y="4869161"/>
            <a:ext cx="1252731" cy="1524003"/>
          </a:xfrm>
          <a:prstGeom prst="rect">
            <a:avLst/>
          </a:prstGeom>
        </p:spPr>
      </p:pic>
      <p:pic>
        <p:nvPicPr>
          <p:cNvPr id="23" name="Рисунок 22" descr="banana_PNG842.png"/>
          <p:cNvPicPr>
            <a:picLocks noChangeAspect="1"/>
          </p:cNvPicPr>
          <p:nvPr/>
        </p:nvPicPr>
        <p:blipFill>
          <a:blip r:embed="rId8" cstate="print"/>
          <a:srcRect t="18625" b="22314"/>
          <a:stretch>
            <a:fillRect/>
          </a:stretch>
        </p:blipFill>
        <p:spPr>
          <a:xfrm>
            <a:off x="8205406" y="5206537"/>
            <a:ext cx="2083495" cy="1230547"/>
          </a:xfrm>
          <a:prstGeom prst="rect">
            <a:avLst/>
          </a:prstGeom>
        </p:spPr>
      </p:pic>
      <p:pic>
        <p:nvPicPr>
          <p:cNvPr id="25" name="Рисунок 24" descr="75637959_183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l="4641" t="8421" b="15980"/>
          <a:stretch>
            <a:fillRect/>
          </a:stretch>
        </p:blipFill>
        <p:spPr>
          <a:xfrm>
            <a:off x="1847528" y="5013176"/>
            <a:ext cx="3060000" cy="1617270"/>
          </a:xfrm>
          <a:prstGeom prst="rect">
            <a:avLst/>
          </a:prstGeom>
        </p:spPr>
      </p:pic>
      <p:pic>
        <p:nvPicPr>
          <p:cNvPr id="17" name="Рисунок 16" descr="Tomato-PNG-68.png"/>
          <p:cNvPicPr>
            <a:picLocks noChangeAspect="1"/>
          </p:cNvPicPr>
          <p:nvPr/>
        </p:nvPicPr>
        <p:blipFill>
          <a:blip r:embed="rId10" cstate="print"/>
          <a:srcRect t="3464" r="11413"/>
          <a:stretch>
            <a:fillRect/>
          </a:stretch>
        </p:blipFill>
        <p:spPr>
          <a:xfrm>
            <a:off x="580457" y="548680"/>
            <a:ext cx="1944216" cy="1326550"/>
          </a:xfrm>
          <a:prstGeom prst="rect">
            <a:avLst/>
          </a:prstGeom>
        </p:spPr>
      </p:pic>
      <p:pic>
        <p:nvPicPr>
          <p:cNvPr id="16" name="Рисунок 15" descr="cucumber_PNG205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648465">
            <a:off x="688482" y="2513169"/>
            <a:ext cx="2514498" cy="976774"/>
          </a:xfrm>
          <a:prstGeom prst="rect">
            <a:avLst/>
          </a:prstGeom>
        </p:spPr>
      </p:pic>
      <p:pic>
        <p:nvPicPr>
          <p:cNvPr id="15" name="Рисунок 14" descr="10699308.png"/>
          <p:cNvPicPr>
            <a:picLocks noChangeAspect="1"/>
          </p:cNvPicPr>
          <p:nvPr/>
        </p:nvPicPr>
        <p:blipFill>
          <a:blip r:embed="rId12" cstate="print"/>
          <a:srcRect l="13793" t="12919" r="15088" b="14735"/>
          <a:stretch>
            <a:fillRect/>
          </a:stretch>
        </p:blipFill>
        <p:spPr>
          <a:xfrm>
            <a:off x="9168078" y="3086271"/>
            <a:ext cx="2160240" cy="2016224"/>
          </a:xfrm>
          <a:prstGeom prst="rect">
            <a:avLst/>
          </a:prstGeom>
        </p:spPr>
      </p:pic>
      <p:pic>
        <p:nvPicPr>
          <p:cNvPr id="24" name="Рисунок 23" descr="972445_morkov-risunok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612" b="18282"/>
          <a:stretch>
            <a:fillRect/>
          </a:stretch>
        </p:blipFill>
        <p:spPr>
          <a:xfrm rot="20129790" flipH="1">
            <a:off x="5182650" y="1844824"/>
            <a:ext cx="3239660" cy="1296144"/>
          </a:xfrm>
          <a:prstGeom prst="rect">
            <a:avLst/>
          </a:prstGeom>
        </p:spPr>
      </p:pic>
      <p:pic>
        <p:nvPicPr>
          <p:cNvPr id="18" name="Рисунок 17" descr="beet_PNG29.png"/>
          <p:cNvPicPr>
            <a:picLocks noChangeAspect="1"/>
          </p:cNvPicPr>
          <p:nvPr/>
        </p:nvPicPr>
        <p:blipFill>
          <a:blip r:embed="rId14" cstate="print"/>
          <a:srcRect t="1588" r="4798"/>
          <a:stretch>
            <a:fillRect/>
          </a:stretch>
        </p:blipFill>
        <p:spPr>
          <a:xfrm flipH="1">
            <a:off x="2905295" y="1988195"/>
            <a:ext cx="2069953" cy="2680028"/>
          </a:xfrm>
          <a:prstGeom prst="rect">
            <a:avLst/>
          </a:prstGeom>
        </p:spPr>
      </p:pic>
      <p:pic>
        <p:nvPicPr>
          <p:cNvPr id="26" name="6 слай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11328318" y="6097988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64488" y="471479"/>
            <a:ext cx="447866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chemeClr val="accent3"/>
                </a:solidFill>
                <a:effectLst/>
              </a:rPr>
              <a:t>Найдите овощи</a:t>
            </a:r>
            <a:endParaRPr lang="ru-RU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32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00781 0.639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3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5.55112E-17 L 0.01575 0.503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 0.01458 L -0.17617 0.412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51979 0.220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0509 L -0.26133 0.60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Gerald_G_Fast_Food_Dishes_(FF_Menu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1130" y="4922119"/>
            <a:ext cx="2880000" cy="1387200"/>
          </a:xfrm>
          <a:prstGeom prst="rect">
            <a:avLst/>
          </a:prstGeom>
        </p:spPr>
      </p:pic>
      <p:pic>
        <p:nvPicPr>
          <p:cNvPr id="19" name="Рисунок 18" descr="kTKRqkjTj.png"/>
          <p:cNvPicPr>
            <a:picLocks noChangeAspect="1"/>
          </p:cNvPicPr>
          <p:nvPr/>
        </p:nvPicPr>
        <p:blipFill>
          <a:blip r:embed="rId5" cstate="print"/>
          <a:srcRect l="13744" t="2187" r="19057" b="5813"/>
          <a:stretch>
            <a:fillRect/>
          </a:stretch>
        </p:blipFill>
        <p:spPr>
          <a:xfrm>
            <a:off x="9920875" y="548680"/>
            <a:ext cx="1296144" cy="1774496"/>
          </a:xfrm>
          <a:prstGeom prst="rect">
            <a:avLst/>
          </a:prstGeom>
        </p:spPr>
      </p:pic>
      <p:pic>
        <p:nvPicPr>
          <p:cNvPr id="20" name="Рисунок 19" descr="lemon-png-11.png"/>
          <p:cNvPicPr>
            <a:picLocks noChangeAspect="1"/>
          </p:cNvPicPr>
          <p:nvPr/>
        </p:nvPicPr>
        <p:blipFill>
          <a:blip r:embed="rId6" cstate="print"/>
          <a:srcRect l="19956" t="30050" r="15995" b="25850"/>
          <a:stretch>
            <a:fillRect/>
          </a:stretch>
        </p:blipFill>
        <p:spPr>
          <a:xfrm>
            <a:off x="1206485" y="5229199"/>
            <a:ext cx="1568746" cy="1080120"/>
          </a:xfrm>
          <a:prstGeom prst="rect">
            <a:avLst/>
          </a:prstGeom>
        </p:spPr>
      </p:pic>
      <p:pic>
        <p:nvPicPr>
          <p:cNvPr id="21" name="Рисунок 20" descr="0_6a6e6_5208c537_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31362" y="2658765"/>
            <a:ext cx="1430760" cy="1998268"/>
          </a:xfrm>
          <a:prstGeom prst="rect">
            <a:avLst/>
          </a:prstGeom>
        </p:spPr>
      </p:pic>
      <p:pic>
        <p:nvPicPr>
          <p:cNvPr id="22" name="Рисунок 21" descr="1460825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01347" y="4812824"/>
            <a:ext cx="1252731" cy="1524003"/>
          </a:xfrm>
          <a:prstGeom prst="rect">
            <a:avLst/>
          </a:prstGeom>
        </p:spPr>
      </p:pic>
      <p:pic>
        <p:nvPicPr>
          <p:cNvPr id="23" name="Рисунок 22" descr="banana_PNG842.png"/>
          <p:cNvPicPr>
            <a:picLocks noChangeAspect="1"/>
          </p:cNvPicPr>
          <p:nvPr/>
        </p:nvPicPr>
        <p:blipFill>
          <a:blip r:embed="rId9" cstate="print"/>
          <a:srcRect t="18625" b="22314"/>
          <a:stretch>
            <a:fillRect/>
          </a:stretch>
        </p:blipFill>
        <p:spPr>
          <a:xfrm>
            <a:off x="2961619" y="3974238"/>
            <a:ext cx="2083495" cy="1230547"/>
          </a:xfrm>
          <a:prstGeom prst="rect">
            <a:avLst/>
          </a:prstGeom>
        </p:spPr>
      </p:pic>
      <p:pic>
        <p:nvPicPr>
          <p:cNvPr id="17" name="Рисунок 16" descr="Tomato-PNG-68.png"/>
          <p:cNvPicPr>
            <a:picLocks noChangeAspect="1"/>
          </p:cNvPicPr>
          <p:nvPr/>
        </p:nvPicPr>
        <p:blipFill>
          <a:blip r:embed="rId10" cstate="print"/>
          <a:srcRect t="3464" r="11413"/>
          <a:stretch>
            <a:fillRect/>
          </a:stretch>
        </p:blipFill>
        <p:spPr>
          <a:xfrm>
            <a:off x="579723" y="548680"/>
            <a:ext cx="1944216" cy="1326550"/>
          </a:xfrm>
          <a:prstGeom prst="rect">
            <a:avLst/>
          </a:prstGeom>
        </p:spPr>
      </p:pic>
      <p:pic>
        <p:nvPicPr>
          <p:cNvPr id="16" name="Рисунок 15" descr="cucumber_PNG205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8032260">
            <a:off x="294582" y="3079613"/>
            <a:ext cx="2514498" cy="976774"/>
          </a:xfrm>
          <a:prstGeom prst="rect">
            <a:avLst/>
          </a:prstGeom>
        </p:spPr>
      </p:pic>
      <p:pic>
        <p:nvPicPr>
          <p:cNvPr id="15" name="Рисунок 14" descr="10699308.png"/>
          <p:cNvPicPr>
            <a:picLocks noChangeAspect="1"/>
          </p:cNvPicPr>
          <p:nvPr/>
        </p:nvPicPr>
        <p:blipFill>
          <a:blip r:embed="rId12" cstate="print"/>
          <a:srcRect l="13793" t="12919" r="15088" b="14735"/>
          <a:stretch>
            <a:fillRect/>
          </a:stretch>
        </p:blipFill>
        <p:spPr>
          <a:xfrm>
            <a:off x="9653466" y="2658765"/>
            <a:ext cx="2160240" cy="2016224"/>
          </a:xfrm>
          <a:prstGeom prst="rect">
            <a:avLst/>
          </a:prstGeom>
        </p:spPr>
      </p:pic>
      <p:pic>
        <p:nvPicPr>
          <p:cNvPr id="24" name="Рисунок 23" descr="972445_morkov-risunok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612" b="18282"/>
          <a:stretch>
            <a:fillRect/>
          </a:stretch>
        </p:blipFill>
        <p:spPr>
          <a:xfrm rot="20129790" flipH="1">
            <a:off x="5608571" y="2064640"/>
            <a:ext cx="3239660" cy="1296144"/>
          </a:xfrm>
          <a:prstGeom prst="rect">
            <a:avLst/>
          </a:prstGeom>
        </p:spPr>
      </p:pic>
      <p:pic>
        <p:nvPicPr>
          <p:cNvPr id="18" name="Рисунок 17" descr="beet_PNG29.png"/>
          <p:cNvPicPr>
            <a:picLocks noChangeAspect="1"/>
          </p:cNvPicPr>
          <p:nvPr/>
        </p:nvPicPr>
        <p:blipFill>
          <a:blip r:embed="rId14" cstate="print"/>
          <a:srcRect t="1588" r="4798"/>
          <a:stretch>
            <a:fillRect/>
          </a:stretch>
        </p:blipFill>
        <p:spPr>
          <a:xfrm flipH="1">
            <a:off x="2919828" y="1294210"/>
            <a:ext cx="2069953" cy="2680028"/>
          </a:xfrm>
          <a:prstGeom prst="rect">
            <a:avLst/>
          </a:prstGeom>
        </p:spPr>
      </p:pic>
      <p:pic>
        <p:nvPicPr>
          <p:cNvPr id="26" name="7 слай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11339688" y="6004519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3366" y="413253"/>
            <a:ext cx="467416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Найди фрукты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28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50404 0.052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5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23086 0.025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51601 0.3092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4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18958 0.2428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05521 0.618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3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631080" y="1861592"/>
            <a:ext cx="1548000" cy="21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09506" y="1861592"/>
            <a:ext cx="1548000" cy="21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51582" y="1857319"/>
            <a:ext cx="1548000" cy="21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04112" y="1857319"/>
            <a:ext cx="1548000" cy="21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46595" y="1815438"/>
            <a:ext cx="1548000" cy="21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 descr="foto_15_oktyabrya_vsemirnij_den_mitya_ruk_obsuzhdenie_na_liveinternet.jpg"/>
          <p:cNvPicPr>
            <a:picLocks noChangeAspect="1"/>
          </p:cNvPicPr>
          <p:nvPr/>
        </p:nvPicPr>
        <p:blipFill>
          <a:blip r:embed="rId4" cstate="print"/>
          <a:srcRect t="-126" r="79925" b="58911"/>
          <a:stretch>
            <a:fillRect/>
          </a:stretch>
        </p:blipFill>
        <p:spPr>
          <a:xfrm>
            <a:off x="8988879" y="4509120"/>
            <a:ext cx="1463433" cy="212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 descr="foto_15_oktyabrya_vsemirnij_den_mitya_ruk_obsuzhdenie_na_liveinternet.jpg"/>
          <p:cNvPicPr>
            <a:picLocks noChangeAspect="1"/>
          </p:cNvPicPr>
          <p:nvPr/>
        </p:nvPicPr>
        <p:blipFill>
          <a:blip r:embed="rId4" cstate="print"/>
          <a:srcRect l="20075" t="-126" r="60238" b="58911"/>
          <a:stretch>
            <a:fillRect/>
          </a:stretch>
        </p:blipFill>
        <p:spPr>
          <a:xfrm>
            <a:off x="2959708" y="4509120"/>
            <a:ext cx="1435135" cy="212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foto_15_oktyabrya_vsemirnij_den_mitya_ruk_obsuzhdenie_na_liveinternet.jpg"/>
          <p:cNvPicPr>
            <a:picLocks noChangeAspect="1"/>
          </p:cNvPicPr>
          <p:nvPr/>
        </p:nvPicPr>
        <p:blipFill>
          <a:blip r:embed="rId4" cstate="print"/>
          <a:srcRect l="39763" t="-126" r="40550" b="58911"/>
          <a:stretch>
            <a:fillRect/>
          </a:stretch>
        </p:blipFill>
        <p:spPr>
          <a:xfrm>
            <a:off x="687513" y="4509120"/>
            <a:ext cx="1435135" cy="2124000"/>
          </a:xfrm>
          <a:prstGeom prst="rect">
            <a:avLst/>
          </a:prstGeom>
        </p:spPr>
      </p:pic>
      <p:pic>
        <p:nvPicPr>
          <p:cNvPr id="8" name="Рисунок 7" descr="foto_15_oktyabrya_vsemirnij_den_mitya_ruk_obsuzhdenie_na_liveinternet.jpg"/>
          <p:cNvPicPr>
            <a:picLocks noChangeAspect="1"/>
          </p:cNvPicPr>
          <p:nvPr/>
        </p:nvPicPr>
        <p:blipFill>
          <a:blip r:embed="rId4" cstate="print"/>
          <a:srcRect l="20075" t="-126" r="60238" b="58911"/>
          <a:stretch>
            <a:fillRect/>
          </a:stretch>
        </p:blipFill>
        <p:spPr>
          <a:xfrm>
            <a:off x="7216977" y="4509120"/>
            <a:ext cx="1435135" cy="212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 descr="foto_15_oktyabrya_vsemirnij_den_mitya_ruk_obsuzhdenie_na_liveinternet.jpg"/>
          <p:cNvPicPr>
            <a:picLocks noChangeAspect="1"/>
          </p:cNvPicPr>
          <p:nvPr/>
        </p:nvPicPr>
        <p:blipFill>
          <a:blip r:embed="rId5" cstate="print"/>
          <a:srcRect l="19196" t="50984" r="60329" b="8915"/>
          <a:stretch>
            <a:fillRect/>
          </a:stretch>
        </p:blipFill>
        <p:spPr>
          <a:xfrm>
            <a:off x="5151582" y="4509120"/>
            <a:ext cx="1534000" cy="212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 descr="hello_html_m566d5930.gif"/>
          <p:cNvPicPr>
            <a:picLocks noChangeAspect="1"/>
          </p:cNvPicPr>
          <p:nvPr/>
        </p:nvPicPr>
        <p:blipFill>
          <a:blip r:embed="rId6" cstate="print"/>
          <a:srcRect l="11340" t="6951" r="11340" b="11150"/>
          <a:stretch>
            <a:fillRect/>
          </a:stretch>
        </p:blipFill>
        <p:spPr>
          <a:xfrm>
            <a:off x="10899125" y="3410880"/>
            <a:ext cx="936104" cy="1140877"/>
          </a:xfrm>
          <a:prstGeom prst="rect">
            <a:avLst/>
          </a:prstGeom>
        </p:spPr>
      </p:pic>
      <p:pic>
        <p:nvPicPr>
          <p:cNvPr id="17" name="record201710161314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1188671" y="2572638"/>
            <a:ext cx="304800" cy="304800"/>
          </a:xfrm>
          <a:prstGeom prst="rect">
            <a:avLst/>
          </a:prstGeom>
        </p:spPr>
      </p:pic>
      <p:pic>
        <p:nvPicPr>
          <p:cNvPr id="18" name="9 слайд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11326936" y="6127530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507" y="453379"/>
            <a:ext cx="11001829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 последовательность выполнения действий при мытье рук</a:t>
            </a:r>
            <a:endParaRPr lang="ru-RU" sz="32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8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40156 -0.44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78086 -0.4273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49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2383 -0.4377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40157 -0.4405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0768 -0.437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9670" y="630535"/>
            <a:ext cx="794044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Найди предметы личной гигиены 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50" y="1593744"/>
            <a:ext cx="2133785" cy="1609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50" y="4605427"/>
            <a:ext cx="1835055" cy="1847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247" y="4354786"/>
            <a:ext cx="1896020" cy="1835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905" y="3354702"/>
            <a:ext cx="2280102" cy="2060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6689" y="5110976"/>
            <a:ext cx="2702986" cy="1463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6549" y="4293821"/>
            <a:ext cx="2530059" cy="1896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5380" y="1753622"/>
            <a:ext cx="2200847" cy="22008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3607" y="1595112"/>
            <a:ext cx="1956986" cy="25178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3843" y="1593744"/>
            <a:ext cx="2737341" cy="2048434"/>
          </a:xfrm>
          <a:prstGeom prst="rect">
            <a:avLst/>
          </a:prstGeom>
        </p:spPr>
      </p:pic>
      <p:pic>
        <p:nvPicPr>
          <p:cNvPr id="13" name="7 слай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11339688" y="600451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8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oap-clipart-4965909-Vector-images-of-soap-isolated-Stock-Vector-soap-cartoon-bar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65" t="2285" r="4605"/>
          <a:stretch>
            <a:fillRect/>
          </a:stretch>
        </p:blipFill>
        <p:spPr>
          <a:xfrm>
            <a:off x="906915" y="1021622"/>
            <a:ext cx="2020436" cy="1800200"/>
          </a:xfrm>
          <a:prstGeom prst="rect">
            <a:avLst/>
          </a:prstGeom>
        </p:spPr>
      </p:pic>
      <p:pic>
        <p:nvPicPr>
          <p:cNvPr id="9" name="Рисунок 8" descr="101419673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230"/>
          <a:stretch>
            <a:fillRect/>
          </a:stretch>
        </p:blipFill>
        <p:spPr>
          <a:xfrm>
            <a:off x="853457" y="4655517"/>
            <a:ext cx="2016000" cy="1806203"/>
          </a:xfrm>
          <a:prstGeom prst="rect">
            <a:avLst/>
          </a:prstGeom>
        </p:spPr>
      </p:pic>
      <p:pic>
        <p:nvPicPr>
          <p:cNvPr id="11" name="Рисунок 10" descr="158580025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2216"/>
          <a:stretch>
            <a:fillRect/>
          </a:stretch>
        </p:blipFill>
        <p:spPr>
          <a:xfrm>
            <a:off x="9395662" y="4663763"/>
            <a:ext cx="2016000" cy="1656182"/>
          </a:xfrm>
          <a:prstGeom prst="rect">
            <a:avLst/>
          </a:prstGeom>
        </p:spPr>
      </p:pic>
      <p:pic>
        <p:nvPicPr>
          <p:cNvPr id="10" name="Рисунок 9" descr="HCC-03B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704"/>
          <a:stretch>
            <a:fillRect/>
          </a:stretch>
        </p:blipFill>
        <p:spPr>
          <a:xfrm>
            <a:off x="9208365" y="635822"/>
            <a:ext cx="2016000" cy="18002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04965" y="841602"/>
            <a:ext cx="302433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Если руки в грязных точках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И вода их с рук не смыла,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То тебе поможет точно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Смыть грязь с рук конечно...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001082" y="4237406"/>
            <a:ext cx="302433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По утрам и вечерам </a:t>
            </a:r>
          </a:p>
          <a:p>
            <a:pPr algn="ctr"/>
            <a:r>
              <a:rPr lang="ru-RU" sz="2400" dirty="0">
                <a:solidFill>
                  <a:prstClr val="white"/>
                </a:solidFill>
              </a:rPr>
              <a:t>Чистит- чистит зубы нам, </a:t>
            </a:r>
          </a:p>
          <a:p>
            <a:pPr algn="ctr"/>
            <a:r>
              <a:rPr lang="ru-RU" sz="2400" dirty="0">
                <a:solidFill>
                  <a:prstClr val="white"/>
                </a:solidFill>
              </a:rPr>
              <a:t>А днем отдыхает,</a:t>
            </a:r>
          </a:p>
          <a:p>
            <a:pPr algn="ctr"/>
            <a:r>
              <a:rPr lang="ru-RU" sz="2400" dirty="0">
                <a:solidFill>
                  <a:prstClr val="white"/>
                </a:solidFill>
              </a:rPr>
              <a:t>В стаканчике скучает.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685359" y="585766"/>
            <a:ext cx="302433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Как ты выглядишь красиво!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Симпатично, очень мило,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Аккуратная причёска –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Помогла тебе…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53457" y="4365104"/>
            <a:ext cx="302433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Вместе с мылом и водой,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Я слежу за чистотой,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Пены для меня не жалко,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Разотру вас,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Я - ...</a:t>
            </a:r>
          </a:p>
        </p:txBody>
      </p:sp>
      <p:pic>
        <p:nvPicPr>
          <p:cNvPr id="26" name="Рисунок 25" descr="ratik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92" r="13117"/>
          <a:stretch>
            <a:fillRect/>
          </a:stretch>
        </p:blipFill>
        <p:spPr>
          <a:xfrm>
            <a:off x="6084280" y="2623728"/>
            <a:ext cx="1944216" cy="192139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467531" y="2441770"/>
            <a:ext cx="331236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И махровое, и гладкое бывает.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Кто помылся, тот о нем не забывает: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Взрослого, младенца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Вытрет...</a:t>
            </a:r>
          </a:p>
        </p:txBody>
      </p:sp>
      <p:pic>
        <p:nvPicPr>
          <p:cNvPr id="15" name="Рисунок 14" descr="hello_html_m566d5930.gif"/>
          <p:cNvPicPr>
            <a:picLocks noChangeAspect="1"/>
          </p:cNvPicPr>
          <p:nvPr/>
        </p:nvPicPr>
        <p:blipFill>
          <a:blip r:embed="rId12" cstate="print"/>
          <a:srcRect l="11340" t="6951" r="11340" b="11150"/>
          <a:stretch>
            <a:fillRect/>
          </a:stretch>
        </p:blipFill>
        <p:spPr>
          <a:xfrm>
            <a:off x="6084280" y="4777916"/>
            <a:ext cx="1595254" cy="1944216"/>
          </a:xfrm>
          <a:prstGeom prst="rect">
            <a:avLst/>
          </a:prstGeom>
        </p:spPr>
      </p:pic>
      <p:pic>
        <p:nvPicPr>
          <p:cNvPr id="28" name="10 слайд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501575" y="406060"/>
            <a:ext cx="304800" cy="304800"/>
          </a:xfrm>
          <a:prstGeom prst="rect">
            <a:avLst/>
          </a:prstGeom>
        </p:spPr>
      </p:pic>
      <p:pic>
        <p:nvPicPr>
          <p:cNvPr id="29" name="10 слайд 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 cstate="print"/>
          <a:stretch>
            <a:fillRect/>
          </a:stretch>
        </p:blipFill>
        <p:spPr>
          <a:xfrm>
            <a:off x="11436177" y="1099975"/>
            <a:ext cx="304800" cy="304800"/>
          </a:xfrm>
          <a:prstGeom prst="rect">
            <a:avLst/>
          </a:prstGeom>
        </p:spPr>
      </p:pic>
      <p:pic>
        <p:nvPicPr>
          <p:cNvPr id="30" name="10 слайд 3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5" cstate="print"/>
          <a:stretch>
            <a:fillRect/>
          </a:stretch>
        </p:blipFill>
        <p:spPr>
          <a:xfrm>
            <a:off x="1219200" y="3284984"/>
            <a:ext cx="304800" cy="304800"/>
          </a:xfrm>
          <a:prstGeom prst="rect">
            <a:avLst/>
          </a:prstGeom>
        </p:spPr>
      </p:pic>
      <p:pic>
        <p:nvPicPr>
          <p:cNvPr id="31" name="10 слайд 4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6" cstate="print"/>
          <a:stretch>
            <a:fillRect/>
          </a:stretch>
        </p:blipFill>
        <p:spPr>
          <a:xfrm>
            <a:off x="376752" y="5229200"/>
            <a:ext cx="304800" cy="304800"/>
          </a:xfrm>
          <a:prstGeom prst="rect">
            <a:avLst/>
          </a:prstGeom>
        </p:spPr>
      </p:pic>
      <p:pic>
        <p:nvPicPr>
          <p:cNvPr id="32" name="10 слайд 5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7" cstate="print"/>
          <a:stretch>
            <a:fillRect/>
          </a:stretch>
        </p:blipFill>
        <p:spPr>
          <a:xfrm>
            <a:off x="12516544" y="5445224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4117" y="375212"/>
            <a:ext cx="4599195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Отгадай загадки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129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7f36b687a539dd46429a0d1cb6a33c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4242" y="2520605"/>
            <a:ext cx="3168352" cy="3265515"/>
          </a:xfrm>
          <a:prstGeom prst="rect">
            <a:avLst/>
          </a:prstGeom>
        </p:spPr>
      </p:pic>
      <p:pic>
        <p:nvPicPr>
          <p:cNvPr id="9" name="Рисунок 8" descr="optifresh-kids-fogkrem-fluoriddal.png"/>
          <p:cNvPicPr>
            <a:picLocks noChangeAspect="1"/>
          </p:cNvPicPr>
          <p:nvPr/>
        </p:nvPicPr>
        <p:blipFill>
          <a:blip r:embed="rId4" cstate="print"/>
          <a:srcRect l="18080" r="9598"/>
          <a:stretch>
            <a:fillRect/>
          </a:stretch>
        </p:blipFill>
        <p:spPr>
          <a:xfrm rot="736226">
            <a:off x="704648" y="4147481"/>
            <a:ext cx="1152128" cy="2069734"/>
          </a:xfrm>
          <a:prstGeom prst="rect">
            <a:avLst/>
          </a:prstGeom>
        </p:spPr>
      </p:pic>
      <p:pic>
        <p:nvPicPr>
          <p:cNvPr id="10" name="Рисунок 9" descr="11273_1.png"/>
          <p:cNvPicPr>
            <a:picLocks noChangeAspect="1"/>
          </p:cNvPicPr>
          <p:nvPr/>
        </p:nvPicPr>
        <p:blipFill>
          <a:blip r:embed="rId5" cstate="print"/>
          <a:srcRect l="40526" t="6536" r="40721" b="16107"/>
          <a:stretch>
            <a:fillRect/>
          </a:stretch>
        </p:blipFill>
        <p:spPr>
          <a:xfrm>
            <a:off x="1515593" y="1991027"/>
            <a:ext cx="432048" cy="1782198"/>
          </a:xfrm>
          <a:prstGeom prst="rect">
            <a:avLst/>
          </a:prstGeom>
        </p:spPr>
      </p:pic>
      <p:pic>
        <p:nvPicPr>
          <p:cNvPr id="11" name="Рисунок 10" descr="milk_PNG12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94404" y="1991027"/>
            <a:ext cx="1451992" cy="2477461"/>
          </a:xfrm>
          <a:prstGeom prst="rect">
            <a:avLst/>
          </a:prstGeom>
        </p:spPr>
      </p:pic>
      <p:pic>
        <p:nvPicPr>
          <p:cNvPr id="12" name="Рисунок 11" descr="ice_cream_PNG20980.png"/>
          <p:cNvPicPr>
            <a:picLocks noChangeAspect="1"/>
          </p:cNvPicPr>
          <p:nvPr/>
        </p:nvPicPr>
        <p:blipFill>
          <a:blip r:embed="rId7" cstate="print"/>
          <a:srcRect t="3801"/>
          <a:stretch>
            <a:fillRect/>
          </a:stretch>
        </p:blipFill>
        <p:spPr>
          <a:xfrm rot="20507817">
            <a:off x="9746141" y="4608466"/>
            <a:ext cx="1091056" cy="1976167"/>
          </a:xfrm>
          <a:prstGeom prst="rect">
            <a:avLst/>
          </a:prstGeom>
        </p:spPr>
      </p:pic>
      <p:pic>
        <p:nvPicPr>
          <p:cNvPr id="13" name="Рисунок 12" descr="chupa-chups-clipart-1.jpg"/>
          <p:cNvPicPr>
            <a:picLocks noChangeAspect="1"/>
          </p:cNvPicPr>
          <p:nvPr/>
        </p:nvPicPr>
        <p:blipFill>
          <a:blip r:embed="rId8" cstate="print"/>
          <a:srcRect l="8044" t="2751" r="10375"/>
          <a:stretch>
            <a:fillRect/>
          </a:stretch>
        </p:blipFill>
        <p:spPr>
          <a:xfrm rot="19186472">
            <a:off x="8390492" y="1663116"/>
            <a:ext cx="648072" cy="1714978"/>
          </a:xfrm>
          <a:prstGeom prst="rect">
            <a:avLst/>
          </a:prstGeom>
        </p:spPr>
      </p:pic>
      <p:pic>
        <p:nvPicPr>
          <p:cNvPr id="14" name="Рисунок 13" descr="1460825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6091" y="4888784"/>
            <a:ext cx="1368151" cy="1664416"/>
          </a:xfrm>
          <a:prstGeom prst="rect">
            <a:avLst/>
          </a:prstGeom>
        </p:spPr>
      </p:pic>
      <p:pic>
        <p:nvPicPr>
          <p:cNvPr id="15" name="Рисунок 14" descr="majnkraft_iz_reklami_pepsi.jpg"/>
          <p:cNvPicPr>
            <a:picLocks noChangeAspect="1"/>
          </p:cNvPicPr>
          <p:nvPr/>
        </p:nvPicPr>
        <p:blipFill>
          <a:blip r:embed="rId10" cstate="print"/>
          <a:srcRect l="39500" t="2751" r="34250"/>
          <a:stretch>
            <a:fillRect/>
          </a:stretch>
        </p:blipFill>
        <p:spPr>
          <a:xfrm rot="1998110">
            <a:off x="3207874" y="2081802"/>
            <a:ext cx="432048" cy="1600646"/>
          </a:xfrm>
          <a:prstGeom prst="rect">
            <a:avLst/>
          </a:prstGeom>
        </p:spPr>
      </p:pic>
      <p:pic>
        <p:nvPicPr>
          <p:cNvPr id="17" name="11 слай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10668000" y="6553200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794" y="392120"/>
            <a:ext cx="1154639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Найди предметы, которые </a:t>
            </a:r>
            <a:r>
              <a:rPr lang="ru-RU" sz="4000" b="1" u="sng" cap="none" spc="0" dirty="0" smtClean="0">
                <a:ln/>
                <a:solidFill>
                  <a:schemeClr val="accent3"/>
                </a:solidFill>
                <a:effectLst/>
              </a:rPr>
              <a:t>полезны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для наших зубов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07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79211_detskii-myach-risunok.jpg"/>
          <p:cNvPicPr>
            <a:picLocks noChangeAspect="1"/>
          </p:cNvPicPr>
          <p:nvPr/>
        </p:nvPicPr>
        <p:blipFill>
          <a:blip r:embed="rId3" cstate="print"/>
          <a:srcRect l="9838" t="12201" r="9838" b="5113"/>
          <a:stretch>
            <a:fillRect/>
          </a:stretch>
        </p:blipFill>
        <p:spPr>
          <a:xfrm>
            <a:off x="612887" y="1379301"/>
            <a:ext cx="1958388" cy="2015984"/>
          </a:xfrm>
          <a:prstGeom prst="rect">
            <a:avLst/>
          </a:prstGeom>
        </p:spPr>
      </p:pic>
      <p:pic>
        <p:nvPicPr>
          <p:cNvPr id="8" name="Рисунок 7" descr="94482809_S__3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88000" y="945084"/>
            <a:ext cx="2160000" cy="2160000"/>
          </a:xfrm>
          <a:prstGeom prst="rect">
            <a:avLst/>
          </a:prstGeom>
        </p:spPr>
      </p:pic>
      <p:pic>
        <p:nvPicPr>
          <p:cNvPr id="9" name="Рисунок 8" descr="a7e008_c5cb820aa3554c03b6c71e1818e67141.png"/>
          <p:cNvPicPr>
            <a:picLocks noChangeAspect="1"/>
          </p:cNvPicPr>
          <p:nvPr/>
        </p:nvPicPr>
        <p:blipFill>
          <a:blip r:embed="rId5" cstate="print"/>
          <a:srcRect l="2976" t="2751" r="2966"/>
          <a:stretch>
            <a:fillRect/>
          </a:stretch>
        </p:blipFill>
        <p:spPr>
          <a:xfrm>
            <a:off x="3099881" y="2297285"/>
            <a:ext cx="2275919" cy="2196000"/>
          </a:xfrm>
          <a:prstGeom prst="rect">
            <a:avLst/>
          </a:prstGeom>
        </p:spPr>
      </p:pic>
      <p:pic>
        <p:nvPicPr>
          <p:cNvPr id="10" name="Рисунок 9" descr="tatoo-predmeti_Predmeti_full_2111_25093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6679" y="1836138"/>
            <a:ext cx="2160000" cy="2160000"/>
          </a:xfrm>
          <a:prstGeom prst="rect">
            <a:avLst/>
          </a:prstGeom>
        </p:spPr>
      </p:pic>
      <p:pic>
        <p:nvPicPr>
          <p:cNvPr id="11" name="Рисунок 10" descr="skakalka-rezinovaya-s-plastmassovoy-ruchkoy-cvet-v-ass-2m-tolko-po-10-sht_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900" b="23750"/>
          <a:stretch>
            <a:fillRect/>
          </a:stretch>
        </p:blipFill>
        <p:spPr>
          <a:xfrm>
            <a:off x="5447929" y="4725144"/>
            <a:ext cx="2791029" cy="1656184"/>
          </a:xfrm>
          <a:prstGeom prst="rect">
            <a:avLst/>
          </a:prstGeom>
        </p:spPr>
      </p:pic>
      <p:pic>
        <p:nvPicPr>
          <p:cNvPr id="12" name="Рисунок 11" descr="krovat-korpusnaya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334" y="4102588"/>
            <a:ext cx="2891582" cy="2278740"/>
          </a:xfrm>
          <a:prstGeom prst="rect">
            <a:avLst/>
          </a:prstGeom>
        </p:spPr>
      </p:pic>
      <p:pic>
        <p:nvPicPr>
          <p:cNvPr id="13" name="Рисунок 12" descr="hello_html_1bd8e84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24999" y="3395285"/>
            <a:ext cx="2546448" cy="3201380"/>
          </a:xfrm>
          <a:prstGeom prst="rect">
            <a:avLst/>
          </a:prstGeom>
        </p:spPr>
      </p:pic>
      <p:pic>
        <p:nvPicPr>
          <p:cNvPr id="14" name="13 слай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11393233" y="5801769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95692" y="409242"/>
            <a:ext cx="419114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chemeClr val="accent3"/>
                </a:solidFill>
                <a:effectLst/>
              </a:rPr>
              <a:t>Найди лишнее</a:t>
            </a:r>
            <a:endParaRPr lang="ru-RU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27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50</TotalTime>
  <Words>107</Words>
  <Application>Microsoft Office PowerPoint</Application>
  <PresentationFormat>Широкоэкранный</PresentationFormat>
  <Paragraphs>26</Paragraphs>
  <Slides>10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Corbel</vt:lpstr>
      <vt:lpstr>Times New Roman</vt:lpstr>
      <vt:lpstr>Базис</vt:lpstr>
      <vt:lpstr>1_Базис</vt:lpstr>
      <vt:lpstr>Интерактивная игра «Здоровье»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«Здоровье»</dc:title>
  <dc:creator>Елена</dc:creator>
  <cp:lastModifiedBy>Елена</cp:lastModifiedBy>
  <cp:revision>8</cp:revision>
  <dcterms:created xsi:type="dcterms:W3CDTF">2020-04-23T05:39:28Z</dcterms:created>
  <dcterms:modified xsi:type="dcterms:W3CDTF">2020-04-23T06:45:26Z</dcterms:modified>
</cp:coreProperties>
</file>