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 l="23631" t="24151" r="23545" b="10646"/>
          <a:stretch>
            <a:fillRect/>
          </a:stretch>
        </p:blipFill>
        <p:spPr bwMode="auto">
          <a:xfrm>
            <a:off x="-381000" y="-66675"/>
            <a:ext cx="9934575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-228600" y="4953000"/>
            <a:ext cx="3124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Comic Sans MS" pitchFamily="66" charset="0"/>
              </a:rPr>
              <a:t>Инструкция для детей и родителей</a:t>
            </a:r>
            <a:r>
              <a:rPr lang="ru-RU" sz="1200" b="1" dirty="0" smtClean="0">
                <a:latin typeface="Comic Sans MS" pitchFamily="66" charset="0"/>
              </a:rPr>
              <a:t>:</a:t>
            </a:r>
          </a:p>
          <a:p>
            <a:r>
              <a:rPr lang="ru-RU" sz="1200" dirty="0" smtClean="0">
                <a:latin typeface="Comic Sans MS" pitchFamily="66" charset="0"/>
              </a:rPr>
              <a:t>Возьмите </a:t>
            </a:r>
            <a:r>
              <a:rPr lang="ru-RU" sz="1200" dirty="0" smtClean="0">
                <a:latin typeface="Comic Sans MS" pitchFamily="66" charset="0"/>
              </a:rPr>
              <a:t>мобильный телефон с камерой,</a:t>
            </a:r>
          </a:p>
          <a:p>
            <a:r>
              <a:rPr lang="ru-RU" sz="1200" dirty="0" smtClean="0">
                <a:latin typeface="Comic Sans MS" pitchFamily="66" charset="0"/>
              </a:rPr>
              <a:t>Запустите программу для сканирования кода,</a:t>
            </a:r>
          </a:p>
          <a:p>
            <a:r>
              <a:rPr lang="ru-RU" sz="1200" dirty="0" smtClean="0">
                <a:latin typeface="Comic Sans MS" pitchFamily="66" charset="0"/>
              </a:rPr>
              <a:t>Наведите объектив камеры на код,</a:t>
            </a:r>
          </a:p>
          <a:p>
            <a:r>
              <a:rPr lang="ru-RU" sz="1200" dirty="0" smtClean="0">
                <a:latin typeface="Comic Sans MS" pitchFamily="66" charset="0"/>
              </a:rPr>
              <a:t>Получите информацию!</a:t>
            </a:r>
          </a:p>
          <a:p>
            <a:r>
              <a:rPr lang="ru-RU" sz="1200" dirty="0" smtClean="0">
                <a:latin typeface="Comic Sans MS" pitchFamily="66" charset="0"/>
              </a:rPr>
              <a:t>Обратная связь от детей- фото рисунков-ответов на загадки</a:t>
            </a:r>
            <a:endParaRPr lang="ru-RU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</cp:revision>
  <dcterms:created xsi:type="dcterms:W3CDTF">2020-04-21T03:44:17Z</dcterms:created>
  <dcterms:modified xsi:type="dcterms:W3CDTF">2020-04-21T03:49:29Z</dcterms:modified>
</cp:coreProperties>
</file>