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7" r:id="rId4"/>
    <p:sldId id="269" r:id="rId5"/>
    <p:sldId id="270" r:id="rId6"/>
    <p:sldId id="271" r:id="rId7"/>
    <p:sldId id="272" r:id="rId8"/>
    <p:sldId id="260" r:id="rId9"/>
    <p:sldId id="273" r:id="rId10"/>
    <p:sldId id="274" r:id="rId11"/>
    <p:sldId id="259" r:id="rId12"/>
    <p:sldId id="261" r:id="rId13"/>
    <p:sldId id="262" r:id="rId14"/>
    <p:sldId id="263" r:id="rId15"/>
    <p:sldId id="257" r:id="rId16"/>
    <p:sldId id="258" r:id="rId17"/>
    <p:sldId id="266" r:id="rId18"/>
    <p:sldId id="26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5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FA88-B136-46E7-A5BE-C80F9A9EDB7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59F8-220F-401C-B6DD-F6F4A6983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911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FA88-B136-46E7-A5BE-C80F9A9EDB7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59F8-220F-401C-B6DD-F6F4A6983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624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FA88-B136-46E7-A5BE-C80F9A9EDB7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59F8-220F-401C-B6DD-F6F4A6983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103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62F7A-190F-476B-8E59-93D623A42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40635"/>
      </p:ext>
    </p:extLst>
  </p:cSld>
  <p:clrMapOvr>
    <a:masterClrMapping/>
  </p:clrMapOvr>
  <p:transition spd="med"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104EB-0B14-4FAC-A88B-629BE1414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12263"/>
      </p:ext>
    </p:extLst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FA88-B136-46E7-A5BE-C80F9A9EDB7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59F8-220F-401C-B6DD-F6F4A6983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815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FA88-B136-46E7-A5BE-C80F9A9EDB7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59F8-220F-401C-B6DD-F6F4A6983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301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FA88-B136-46E7-A5BE-C80F9A9EDB7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59F8-220F-401C-B6DD-F6F4A6983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613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FA88-B136-46E7-A5BE-C80F9A9EDB7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59F8-220F-401C-B6DD-F6F4A6983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82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FA88-B136-46E7-A5BE-C80F9A9EDB7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59F8-220F-401C-B6DD-F6F4A6983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02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FA88-B136-46E7-A5BE-C80F9A9EDB7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59F8-220F-401C-B6DD-F6F4A6983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151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FA88-B136-46E7-A5BE-C80F9A9EDB7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59F8-220F-401C-B6DD-F6F4A6983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406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FA88-B136-46E7-A5BE-C80F9A9EDB7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59F8-220F-401C-B6DD-F6F4A6983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602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9FA88-B136-46E7-A5BE-C80F9A9EDB7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359F8-220F-401C-B6DD-F6F4A6983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66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am.ru/detskijsad/prezentacija-deti-geroi-velikoi-otechestvenoi-voiny-802090.html" TargetMode="External"/><Relationship Id="rId3" Type="http://schemas.openxmlformats.org/officeDocument/2006/relationships/hyperlink" Target="https://mirznanii.com/a/345110-2/krasnoufimsk-v-gody-velikoy-otechestvennoy-voyny-2/" TargetMode="External"/><Relationship Id="rId7" Type="http://schemas.openxmlformats.org/officeDocument/2006/relationships/hyperlink" Target="https://yandex.ru/tutor/search/docs/?text=&#1076;&#1077;&#1090;&#1080;%20&#1075;&#1077;&#1088;&#1086;&#1080;%20&#1074;&#1086;&#1074;%201941-1945%20&#1080;%20&#1080;&#1093;%20&#1087;&#1086;&#1076;&#1074;&#1080;&#1075;&#1080;%20&#1087;&#1088;&#1077;&#1079;&#1077;&#1085;&#1090;&#1072;&#1094;&#1080;&#1103;" TargetMode="External"/><Relationship Id="rId2" Type="http://schemas.openxmlformats.org/officeDocument/2006/relationships/hyperlink" Target="http://www.bibl-krasnoufimsk.ru/index.php/istoricheskoe-kraevedenie/istoriya-20-veka/92-velikaya-otechestvennaya-vojn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pt-online.org/712899" TargetMode="External"/><Relationship Id="rId5" Type="http://schemas.openxmlformats.org/officeDocument/2006/relationships/hyperlink" Target="https://&#1073;&#1080;&#1073;&#1083;&#1080;&#1086;&#1087;&#1095;&#1077;&#1083;&#1082;&#1072;.&#1088;&#1092;/krasnoufimskiy-rayon-v-gody-vov/2018-06-19/im-vypala-chest-prikosnutsya-k-pobede" TargetMode="External"/><Relationship Id="rId4" Type="http://schemas.openxmlformats.org/officeDocument/2006/relationships/hyperlink" Target="http://www.museum-kruf.ru/na-veki-vekov-vosemnadcatiletni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3;&#1077;&#1085;&#1072;\Desktop\22%20&#1080;&#1102;&#1085;&#1103;\01_svyashchennaya_voyna.mp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hyperlink" Target="http://i90.beon.ru/58/50/815058/54/22794254/nadya_bogdanova.jpeg" TargetMode="External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g-2003-05.photosight.ru/06/203629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5314" y="117426"/>
            <a:ext cx="9078686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молодежной политики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СО «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Красноуфимский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педагогический колледж»</a:t>
            </a:r>
          </a:p>
          <a:p>
            <a:pPr lvl="0" algn="ctr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в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</a:t>
            </a:r>
          </a:p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 (1941 – 1945)</a:t>
            </a:r>
          </a:p>
          <a:p>
            <a:pPr lvl="0" algn="ctr"/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Андреева Е.В.</a:t>
            </a:r>
          </a:p>
          <a:p>
            <a:pPr lvl="0" algn="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43 группы</a:t>
            </a:r>
          </a:p>
          <a:p>
            <a:pPr lvl="0" algn="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 44.02.01 </a:t>
            </a:r>
          </a:p>
          <a:p>
            <a:pPr lvl="0" algn="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«Дошкольное образование»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Красноуфимск, 2020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75" y="3441413"/>
            <a:ext cx="3895682" cy="26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22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 descr="renwu========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802" y="714356"/>
            <a:ext cx="2387917" cy="4071949"/>
          </a:xfrm>
          <a:prstGeom prst="round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Рисунок 6" descr="009_tavricheskiy_pioneram-geroya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928670"/>
            <a:ext cx="2517775" cy="3857635"/>
          </a:xfrm>
          <a:prstGeom prst="round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Рисунок 7" descr="pi1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571480"/>
            <a:ext cx="3571875" cy="3500462"/>
          </a:xfrm>
          <a:prstGeom prst="round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Rectangle 11"/>
          <p:cNvSpPr txBox="1">
            <a:spLocks noRot="1" noChangeArrowheads="1"/>
          </p:cNvSpPr>
          <p:nvPr/>
        </p:nvSpPr>
        <p:spPr bwMode="auto">
          <a:xfrm>
            <a:off x="6429375" y="4929198"/>
            <a:ext cx="257175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indent="-273050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 пионерам-героям,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погибшим в Великой Отечественной Войне, Санкт-Петербург, Таврический сад</a:t>
            </a:r>
          </a:p>
        </p:txBody>
      </p:sp>
      <p:sp>
        <p:nvSpPr>
          <p:cNvPr id="7" name="Rectangle 11"/>
          <p:cNvSpPr txBox="1">
            <a:spLocks noRot="1" noChangeArrowheads="1"/>
          </p:cNvSpPr>
          <p:nvPr/>
        </p:nvSpPr>
        <p:spPr bwMode="auto">
          <a:xfrm>
            <a:off x="2123728" y="5107793"/>
            <a:ext cx="394324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2000" b="1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Памятник пионерам-героям, </a:t>
            </a:r>
            <a:br>
              <a:rPr lang="ru-RU" sz="2000" b="1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b="1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погибшим в Великой Отечественной Войне, Москва, ВДНХ</a:t>
            </a:r>
          </a:p>
        </p:txBody>
      </p:sp>
    </p:spTree>
    <p:extLst>
      <p:ext uri="{BB962C8B-B14F-4D97-AF65-F5344CB8AC3E}">
        <p14:creationId xmlns:p14="http://schemas.microsoft.com/office/powerpoint/2010/main" val="445941432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2249" y="2358962"/>
            <a:ext cx="803175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Подвиги школьников родного </a:t>
            </a:r>
          </a:p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Красноуфимска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53189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2971" y="794381"/>
            <a:ext cx="664754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школы №5 выступили инициаторами использования природных ресурсов в пищу, медицину. В школе были созданы бригады (по классам) по сбору лекарственных трав, дикорастущих плодов, ягод, грибов. Собранные ягоды и травы сушили, грибы солили. И сдавали их в аптеку, заготконтору.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Инициативу учеников 5-ой школы поддержали все школьники города и района.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850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99" y="217714"/>
            <a:ext cx="65096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 учителей и учащихся Александровской неполной средней школы отказался от государственных фондов на новый 1943-1944 учебный год и полностью обеспечил себя средствами, собранными школой с подсобного хозяйства, доход от которого на 1-ое мая 1942 года составлял двадцать одну тысячу рублей. На свои средства школой были куплены лошадь, две телки, племенные овцы.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599" y="2724334"/>
            <a:ext cx="5297715" cy="413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49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5200" y="300895"/>
            <a:ext cx="647337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второго класса, школы №11, девятилетний Валя Ведерников внес на строительство танковой колонии «Казанский железнодорожник» 500 рублей.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350 учеников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Саранинской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средней школы дали взаймы государству, подписавшись на Государственный заем, 6000 рублей.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084" y="2547664"/>
            <a:ext cx="6021161" cy="452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4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1760500"/>
            <a:ext cx="7756071" cy="46185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66685" y="332379"/>
            <a:ext cx="65150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фото: 10-й выпускной класс средней школы №1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г.Красноуфимска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многие ученики которого добровольцами  ушли на фронт. 1941 год.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217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4628" y="205939"/>
            <a:ext cx="780868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памяти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красноуфимцев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навсегда  останутся  выпускники  1941 года    железнодорожной школы №11 (позднее – школа №86, затем №2),  которые  ушли  в ряды РККА  в  первые  дни  войны  и с фронта не  вернулись. Среди  них:  Мария  Пяткова,  Петр  Зайцев,  Николай  Печенкин, Виктор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Валентин  Загоскин,  брат  и  сестра  Данины.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20" y="3666444"/>
            <a:ext cx="8365580" cy="319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09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0399" y="0"/>
            <a:ext cx="67056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дома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Ачитского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в годы Великой Отечественной войны</a:t>
            </a:r>
          </a:p>
          <a:p>
            <a:pPr algn="ctr"/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документах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Государственного архива в г. Красноуфимске значится, что в годы Великой Отечественной войны на территории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Ачитского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были размещены три детских дома.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1941 году в селе Большой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был организован детский дом для эвакуированных из города Красный Холм Калининской области (в настоящее время Тверская область). Прибывших детей разместили в бывших крестьянских домах. Помещения были малы, на одной кровати спали по два человека.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1943 году в селе Верх-Тиса был образован детский дом для размещения детей, эвакуированных из Ленинграда во время блокады.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63372" y="4555093"/>
            <a:ext cx="63645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Афанасьевского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детского дома в архив на хранение не поступали, но по косвенным материалам удалось выяснить, что в 1943 году в нём насчитывалось 75 воспитанников. В 1944 году учреждение перевели из села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Афанасьевского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село Кленовое, так как детский дом был совершенно не готов к зиме: в помещениях было холодно, большинство детей не имели обуви и пальто.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668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7141" y="217715"/>
            <a:ext cx="6241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информационных источников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77141" y="1000035"/>
            <a:ext cx="66475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://www.bibl-krasnoufimsk.ru/index.php/istoricheskoe-kraevedenie/istoriya-20-veka/92-velikaya-otechestvennaya-vojna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https://mirznanii.com/a/345110-2/krasnoufimsk-v-gody-velikoy-otechestvennoy-voyny-2/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КРАСНОУФИМСКИЙ КРАЕВЕДЧЕСКИЙ МУЗЕЙ -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http://www.museum-kruf.ru/na-veki-vekov-vosemnadcatiletnie/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Красноуфимская Центральная районная библиотека-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библиопчелка.рф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krasnoufimskiy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-rayon-v-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gody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-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vov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/2018-06-19/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im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-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vypala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-chest-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prikosnutsya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-k-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pobede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https://ppt-online.org/712899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https://yandex.ru/tutor/search/docs/?text=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дети%20герои%20вов%201941-1945%20и%20их%20подвиги%20презентация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www.maam.ru/detskijsad/prezentacija-deti-geroi-velikoi-otechestvenoi-voiny-802090.html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66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июня 1941 г.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нашу Родину вероломно напал злой и сильный враг – фашистская Германия.</a:t>
            </a:r>
          </a:p>
          <a:p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-конечная звезда 5">
            <a:hlinkClick r:id="" action="ppaction://noaction"/>
          </p:cNvPr>
          <p:cNvSpPr/>
          <p:nvPr/>
        </p:nvSpPr>
        <p:spPr>
          <a:xfrm>
            <a:off x="590574" y="452453"/>
            <a:ext cx="928695" cy="928694"/>
          </a:xfrm>
          <a:prstGeom prst="star5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5-конечная звезда 26">
            <a:hlinkClick r:id="" action="ppaction://noaction"/>
          </p:cNvPr>
          <p:cNvSpPr/>
          <p:nvPr/>
        </p:nvSpPr>
        <p:spPr>
          <a:xfrm>
            <a:off x="7359674" y="5421328"/>
            <a:ext cx="928695" cy="928694"/>
          </a:xfrm>
          <a:prstGeom prst="star5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01_svyashchennaya_voyn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6610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241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5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Rot="1" noChangeArrowheads="1"/>
          </p:cNvSpPr>
          <p:nvPr/>
        </p:nvSpPr>
        <p:spPr bwMode="auto">
          <a:xfrm>
            <a:off x="1811792" y="-48242"/>
            <a:ext cx="9144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36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Великой Отечественной Войне участвовало свыше 20 000 детей. </a:t>
            </a:r>
          </a:p>
        </p:txBody>
      </p:sp>
      <p:pic>
        <p:nvPicPr>
          <p:cNvPr id="7172" name="Picture 24" descr="img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1135722">
            <a:off x="253002" y="1652673"/>
            <a:ext cx="1320800" cy="1725613"/>
          </a:xfr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173" name="Picture 44" descr="img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2685">
            <a:off x="7512721" y="1490672"/>
            <a:ext cx="1408112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174" name="Picture 12" descr="img0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357298"/>
            <a:ext cx="1463675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175" name="Picture 13" descr="img0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10880">
            <a:off x="1625608" y="1541589"/>
            <a:ext cx="1406525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176" name="Picture 25" descr="img0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50" y="1428750"/>
            <a:ext cx="1382713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177" name="Рисунок 11" descr="05114416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1268760"/>
            <a:ext cx="1239219" cy="192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Прямоугольник 1"/>
          <p:cNvSpPr/>
          <p:nvPr/>
        </p:nvSpPr>
        <p:spPr>
          <a:xfrm>
            <a:off x="2810390" y="3459348"/>
            <a:ext cx="579845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из них были в партизанских отрядах, где их нередко использовали в качестве разведчиков и диверсантов, а также при проведении подпольной деятельности. Нередки были случаи, когда подростки школьного возраста воевали в составе воинских частей (так называемые «сыновья и дочери полков»). Дети становились юнгами на военных кораблях; в советском тылу трудились на заводах, заменяя ушедших на фронт взрослых, а также участвовали в гражданской обороне.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804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1" descr="Tany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35"/>
          <a:stretch>
            <a:fillRect/>
          </a:stretch>
        </p:blipFill>
        <p:spPr bwMode="auto">
          <a:xfrm>
            <a:off x="5651500" y="4724400"/>
            <a:ext cx="157162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Рисунок 12" descr="002.jpg"/>
          <p:cNvPicPr>
            <a:picLocks noChangeAspect="1"/>
          </p:cNvPicPr>
          <p:nvPr/>
        </p:nvPicPr>
        <p:blipFill>
          <a:blip r:embed="rId3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6" b="10416"/>
          <a:stretch>
            <a:fillRect/>
          </a:stretch>
        </p:blipFill>
        <p:spPr bwMode="auto">
          <a:xfrm>
            <a:off x="428625" y="142875"/>
            <a:ext cx="20002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13" descr="009.jpg"/>
          <p:cNvPicPr>
            <a:picLocks noChangeAspect="1"/>
          </p:cNvPicPr>
          <p:nvPr/>
        </p:nvPicPr>
        <p:blipFill>
          <a:blip r:embed="rId4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2" r="870" b="13541"/>
          <a:stretch>
            <a:fillRect/>
          </a:stretch>
        </p:blipFill>
        <p:spPr bwMode="auto">
          <a:xfrm>
            <a:off x="3563938" y="188913"/>
            <a:ext cx="1971675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14" descr="00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5" r="1041" b="13541"/>
          <a:stretch>
            <a:fillRect/>
          </a:stretch>
        </p:blipFill>
        <p:spPr bwMode="auto">
          <a:xfrm>
            <a:off x="6227763" y="188913"/>
            <a:ext cx="20701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15" descr="012.jpg"/>
          <p:cNvPicPr>
            <a:picLocks noChangeAspect="1"/>
          </p:cNvPicPr>
          <p:nvPr/>
        </p:nvPicPr>
        <p:blipFill>
          <a:blip r:embed="rId6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1" b="12500"/>
          <a:stretch>
            <a:fillRect/>
          </a:stretch>
        </p:blipFill>
        <p:spPr bwMode="auto">
          <a:xfrm>
            <a:off x="428625" y="2357438"/>
            <a:ext cx="200025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Рисунок 16" descr="volodja.jpg"/>
          <p:cNvPicPr>
            <a:picLocks noChangeAspect="1"/>
          </p:cNvPicPr>
          <p:nvPr/>
        </p:nvPicPr>
        <p:blipFill>
          <a:blip r:embed="rId7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1" t="10474" r="1923" b="16814"/>
          <a:stretch>
            <a:fillRect/>
          </a:stretch>
        </p:blipFill>
        <p:spPr bwMode="auto">
          <a:xfrm>
            <a:off x="3492500" y="2349500"/>
            <a:ext cx="20050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Рисунок 17" descr="011.jpg"/>
          <p:cNvPicPr>
            <a:picLocks noChangeAspect="1"/>
          </p:cNvPicPr>
          <p:nvPr/>
        </p:nvPicPr>
        <p:blipFill>
          <a:blip r:embed="rId8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" t="10432" r="2324" b="13541"/>
          <a:stretch>
            <a:fillRect/>
          </a:stretch>
        </p:blipFill>
        <p:spPr bwMode="auto">
          <a:xfrm>
            <a:off x="6227763" y="2420938"/>
            <a:ext cx="2005012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Рисунок 19" descr="010.jpg"/>
          <p:cNvPicPr>
            <a:picLocks noChangeAspect="1"/>
          </p:cNvPicPr>
          <p:nvPr/>
        </p:nvPicPr>
        <p:blipFill>
          <a:blip r:embed="rId9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6" b="13541"/>
          <a:stretch>
            <a:fillRect/>
          </a:stretch>
        </p:blipFill>
        <p:spPr bwMode="auto">
          <a:xfrm>
            <a:off x="1428750" y="4643438"/>
            <a:ext cx="1785938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Box 20"/>
          <p:cNvSpPr txBox="1">
            <a:spLocks noChangeArrowheads="1"/>
          </p:cNvSpPr>
          <p:nvPr/>
        </p:nvSpPr>
        <p:spPr bwMode="auto">
          <a:xfrm>
            <a:off x="5435600" y="6491288"/>
            <a:ext cx="2786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Таня Савичева</a:t>
            </a:r>
          </a:p>
        </p:txBody>
      </p:sp>
      <p:sp>
        <p:nvSpPr>
          <p:cNvPr id="11275" name="TextBox 22"/>
          <p:cNvSpPr txBox="1">
            <a:spLocks noChangeArrowheads="1"/>
          </p:cNvSpPr>
          <p:nvPr/>
        </p:nvSpPr>
        <p:spPr bwMode="auto">
          <a:xfrm>
            <a:off x="285750" y="2000250"/>
            <a:ext cx="8462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Аркадий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Каманин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Леня Голиков         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Валя Зенкина</a:t>
            </a:r>
          </a:p>
        </p:txBody>
      </p:sp>
      <p:sp>
        <p:nvSpPr>
          <p:cNvPr id="11276" name="TextBox 23"/>
          <p:cNvSpPr txBox="1">
            <a:spLocks noChangeArrowheads="1"/>
          </p:cNvSpPr>
          <p:nvPr/>
        </p:nvSpPr>
        <p:spPr bwMode="auto">
          <a:xfrm>
            <a:off x="500063" y="4286250"/>
            <a:ext cx="8501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Зина Портнова   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Володя Казначеев   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Марат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Казей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7" name="TextBox 24"/>
          <p:cNvSpPr txBox="1">
            <a:spLocks noChangeArrowheads="1"/>
          </p:cNvSpPr>
          <p:nvPr/>
        </p:nvSpPr>
        <p:spPr bwMode="auto">
          <a:xfrm>
            <a:off x="1357313" y="6357938"/>
            <a:ext cx="2143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Валя Котик</a:t>
            </a:r>
          </a:p>
        </p:txBody>
      </p:sp>
      <p:sp>
        <p:nvSpPr>
          <p:cNvPr id="27" name="5-конечная звезда 26">
            <a:hlinkClick r:id="" action="ppaction://noaction"/>
          </p:cNvPr>
          <p:cNvSpPr/>
          <p:nvPr/>
        </p:nvSpPr>
        <p:spPr>
          <a:xfrm>
            <a:off x="8072462" y="5643578"/>
            <a:ext cx="928694" cy="928694"/>
          </a:xfrm>
          <a:prstGeom prst="star5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98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molodguard.ru/008.jpg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0" b="16632"/>
          <a:stretch>
            <a:fillRect/>
          </a:stretch>
        </p:blipFill>
        <p:spPr>
          <a:xfrm>
            <a:off x="323850" y="0"/>
            <a:ext cx="2016125" cy="2016125"/>
          </a:xfrm>
          <a:noFill/>
        </p:spPr>
      </p:pic>
      <p:pic>
        <p:nvPicPr>
          <p:cNvPr id="25602" name="Picture 2" descr="http://www.molodguard.ru/li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" t="13918" r="2174" b="18040"/>
          <a:stretch>
            <a:fillRect/>
          </a:stretch>
        </p:blipFill>
        <p:spPr bwMode="auto">
          <a:xfrm>
            <a:off x="2627313" y="0"/>
            <a:ext cx="20891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 descr="Картинка 1 из 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0"/>
            <a:ext cx="1497013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 descr="http://www.molodguard.ru/00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3" r="1871" b="13539"/>
          <a:stretch>
            <a:fillRect/>
          </a:stretch>
        </p:blipFill>
        <p:spPr bwMode="auto">
          <a:xfrm>
            <a:off x="323850" y="2492375"/>
            <a:ext cx="208915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http://www.molodguard.ru/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0" b="13541"/>
          <a:stretch>
            <a:fillRect/>
          </a:stretch>
        </p:blipFill>
        <p:spPr bwMode="auto">
          <a:xfrm>
            <a:off x="7019925" y="2636838"/>
            <a:ext cx="180022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 descr="http://www.molodguard.ru/00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3" b="11993"/>
          <a:stretch>
            <a:fillRect/>
          </a:stretch>
        </p:blipFill>
        <p:spPr bwMode="auto">
          <a:xfrm>
            <a:off x="3563938" y="2276475"/>
            <a:ext cx="1944687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 descr="http://www.molodguard.ru/lar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" t="10825" r="2174" b="18040"/>
          <a:stretch>
            <a:fillRect/>
          </a:stretch>
        </p:blipFill>
        <p:spPr bwMode="auto">
          <a:xfrm>
            <a:off x="6804025" y="0"/>
            <a:ext cx="2124075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http://www.molodguard.ru/00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7" b="14948"/>
          <a:stretch>
            <a:fillRect/>
          </a:stretch>
        </p:blipFill>
        <p:spPr bwMode="auto">
          <a:xfrm>
            <a:off x="2484438" y="4437063"/>
            <a:ext cx="2125662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http://www.molodguard.ru/gal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" t="13780" r="3128" b="16632"/>
          <a:stretch>
            <a:fillRect/>
          </a:stretch>
        </p:blipFill>
        <p:spPr bwMode="auto">
          <a:xfrm>
            <a:off x="5003800" y="4508500"/>
            <a:ext cx="19446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Прямоугольник 5"/>
          <p:cNvSpPr>
            <a:spLocks noChangeArrowheads="1"/>
          </p:cNvSpPr>
          <p:nvPr/>
        </p:nvSpPr>
        <p:spPr bwMode="auto">
          <a:xfrm>
            <a:off x="2771775" y="1844675"/>
            <a:ext cx="2881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Лида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Вашкевич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8" name="Rectangle 14"/>
          <p:cNvSpPr>
            <a:spLocks noChangeArrowheads="1"/>
          </p:cNvSpPr>
          <p:nvPr/>
        </p:nvSpPr>
        <p:spPr bwMode="auto">
          <a:xfrm>
            <a:off x="4787900" y="1916113"/>
            <a:ext cx="20410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Надя Богданова</a:t>
            </a:r>
          </a:p>
        </p:txBody>
      </p:sp>
      <p:sp>
        <p:nvSpPr>
          <p:cNvPr id="19469" name="Прямоугольник 6"/>
          <p:cNvSpPr>
            <a:spLocks noChangeArrowheads="1"/>
          </p:cNvSpPr>
          <p:nvPr/>
        </p:nvSpPr>
        <p:spPr bwMode="auto">
          <a:xfrm>
            <a:off x="395288" y="4652963"/>
            <a:ext cx="18402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Витя Хоменко</a:t>
            </a:r>
          </a:p>
        </p:txBody>
      </p:sp>
      <p:sp>
        <p:nvSpPr>
          <p:cNvPr id="19470" name="Прямоугольник 6"/>
          <p:cNvSpPr>
            <a:spLocks noChangeArrowheads="1"/>
          </p:cNvSpPr>
          <p:nvPr/>
        </p:nvSpPr>
        <p:spPr bwMode="auto">
          <a:xfrm>
            <a:off x="6877050" y="4292600"/>
            <a:ext cx="21602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Саша Бородулин</a:t>
            </a:r>
          </a:p>
        </p:txBody>
      </p:sp>
      <p:sp>
        <p:nvSpPr>
          <p:cNvPr id="19471" name="Прямоугольник 6"/>
          <p:cNvSpPr>
            <a:spLocks noChangeArrowheads="1"/>
          </p:cNvSpPr>
          <p:nvPr/>
        </p:nvSpPr>
        <p:spPr bwMode="auto">
          <a:xfrm>
            <a:off x="3563938" y="4076700"/>
            <a:ext cx="17747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Вася Коробко</a:t>
            </a:r>
          </a:p>
        </p:txBody>
      </p:sp>
      <p:sp>
        <p:nvSpPr>
          <p:cNvPr id="19472" name="Rectangle 18"/>
          <p:cNvSpPr>
            <a:spLocks noChangeArrowheads="1"/>
          </p:cNvSpPr>
          <p:nvPr/>
        </p:nvSpPr>
        <p:spPr bwMode="auto">
          <a:xfrm>
            <a:off x="2555875" y="6491288"/>
            <a:ext cx="20407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Костя Кравчук</a:t>
            </a:r>
          </a:p>
        </p:txBody>
      </p:sp>
      <p:sp>
        <p:nvSpPr>
          <p:cNvPr id="19473" name="Прямоугольник 6"/>
          <p:cNvSpPr>
            <a:spLocks noChangeArrowheads="1"/>
          </p:cNvSpPr>
          <p:nvPr/>
        </p:nvSpPr>
        <p:spPr bwMode="auto">
          <a:xfrm>
            <a:off x="5003800" y="6461125"/>
            <a:ext cx="17994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Галя Комлева</a:t>
            </a:r>
          </a:p>
        </p:txBody>
      </p:sp>
      <p:sp>
        <p:nvSpPr>
          <p:cNvPr id="19474" name="Rectangle 20"/>
          <p:cNvSpPr>
            <a:spLocks noChangeArrowheads="1"/>
          </p:cNvSpPr>
          <p:nvPr/>
        </p:nvSpPr>
        <p:spPr bwMode="auto">
          <a:xfrm>
            <a:off x="250825" y="2060575"/>
            <a:ext cx="24296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Юта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Бондаровская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75" name="Прямоугольник 6"/>
          <p:cNvSpPr>
            <a:spLocks noChangeArrowheads="1"/>
          </p:cNvSpPr>
          <p:nvPr/>
        </p:nvSpPr>
        <p:spPr bwMode="auto">
          <a:xfrm>
            <a:off x="6877050" y="1989138"/>
            <a:ext cx="19974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Лара Михеенко</a:t>
            </a:r>
          </a:p>
        </p:txBody>
      </p:sp>
      <p:sp>
        <p:nvSpPr>
          <p:cNvPr id="27" name="5-конечная звезда 26">
            <a:hlinkClick r:id="" action="ppaction://noaction"/>
          </p:cNvPr>
          <p:cNvSpPr/>
          <p:nvPr/>
        </p:nvSpPr>
        <p:spPr>
          <a:xfrm>
            <a:off x="727614" y="5267563"/>
            <a:ext cx="793054" cy="747351"/>
          </a:xfrm>
          <a:prstGeom prst="star5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164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56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84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74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63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53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43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33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а 3 из 7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793" y="281482"/>
            <a:ext cx="6703786" cy="5146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43793" y="5428343"/>
            <a:ext cx="6990503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Белорусия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 Минск, городской парк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Марату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Казею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338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Памятник партизану пионеру-герою Лене Голикову перед зданием администрации Новгородской области. Великий Новгород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240" y="210923"/>
            <a:ext cx="3328987" cy="500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Прямоугольник 6"/>
          <p:cNvSpPr>
            <a:spLocks noChangeArrowheads="1"/>
          </p:cNvSpPr>
          <p:nvPr/>
        </p:nvSpPr>
        <p:spPr bwMode="auto">
          <a:xfrm>
            <a:off x="2143125" y="5214938"/>
            <a:ext cx="643481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партизану пионеру-герою Лене Голикову перед зданием администрации Новгородской области. Великий Новгород.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564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476" y="1476437"/>
            <a:ext cx="7519838" cy="53815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377371"/>
            <a:ext cx="5123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Тани Савичевой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848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1168854" y="232096"/>
            <a:ext cx="8229600" cy="5619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Книги о детях-героях ВОВ</a:t>
            </a:r>
          </a:p>
        </p:txBody>
      </p:sp>
      <p:pic>
        <p:nvPicPr>
          <p:cNvPr id="15" name="Рисунок 14" descr="01labpsk1124886265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21877">
            <a:off x="482600" y="1128713"/>
            <a:ext cx="2243138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788deff1d76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30456">
            <a:off x="6429375" y="1073150"/>
            <a:ext cx="2100263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02labmq4h127153238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34678">
            <a:off x="544513" y="3663950"/>
            <a:ext cx="4167187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2867188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91700">
            <a:off x="6500813" y="4000500"/>
            <a:ext cx="1928812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3093340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63" y="1000125"/>
            <a:ext cx="3643312" cy="487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1039859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5" id="{CC6FAAC1-3C3B-47D4-9513-61A07A74ED4B}" vid="{D60EBE39-83D4-45BF-8A8B-5C2F8C5826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62</TotalTime>
  <Words>667</Words>
  <Application>Microsoft Office PowerPoint</Application>
  <PresentationFormat>Экран (4:3)</PresentationFormat>
  <Paragraphs>69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Книги о детях-героях ВОВ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7</cp:revision>
  <dcterms:created xsi:type="dcterms:W3CDTF">2020-04-26T12:29:30Z</dcterms:created>
  <dcterms:modified xsi:type="dcterms:W3CDTF">2020-04-26T13:31:54Z</dcterms:modified>
</cp:coreProperties>
</file>