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8" r:id="rId3"/>
    <p:sldId id="259" r:id="rId4"/>
    <p:sldId id="280" r:id="rId5"/>
    <p:sldId id="260" r:id="rId6"/>
    <p:sldId id="261" r:id="rId7"/>
    <p:sldId id="277" r:id="rId8"/>
    <p:sldId id="278" r:id="rId9"/>
    <p:sldId id="274" r:id="rId10"/>
    <p:sldId id="262" r:id="rId11"/>
    <p:sldId id="266" r:id="rId12"/>
    <p:sldId id="269" r:id="rId13"/>
    <p:sldId id="270" r:id="rId14"/>
    <p:sldId id="281" r:id="rId15"/>
    <p:sldId id="273" r:id="rId16"/>
    <p:sldId id="263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8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159E-5F3A-4D48-A0DD-E992AB545C4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71913-B556-4523-877A-4A7545B7E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71913-B556-4523-877A-4A7545B7E68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71913-B556-4523-877A-4A7545B7E68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71913-B556-4523-877A-4A7545B7E68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F85-B713-4F83-9DD9-3437500C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4a"/><Relationship Id="rId6" Type="http://schemas.openxmlformats.org/officeDocument/2006/relationships/image" Target="../media/image1.png"/><Relationship Id="rId5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7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6.jpeg"/><Relationship Id="rId2" Type="http://schemas.openxmlformats.org/officeDocument/2006/relationships/image" Target="../media/image3.jpe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3.gif"/><Relationship Id="rId5" Type="http://schemas.openxmlformats.org/officeDocument/2006/relationships/image" Target="../media/image46.jpeg"/><Relationship Id="rId15" Type="http://schemas.openxmlformats.org/officeDocument/2006/relationships/image" Target="../media/image59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0312" y="5013176"/>
            <a:ext cx="53260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и буква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xmlns="" id="{9EE13A71-FC92-4857-91AE-612E2BC48DF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8460432" y="6381327"/>
            <a:ext cx="523843" cy="523843"/>
          </a:xfrm>
          <a:prstGeom prst="rect">
            <a:avLst/>
          </a:prstGeom>
        </p:spPr>
      </p:pic>
      <p:pic>
        <p:nvPicPr>
          <p:cNvPr id="1026" name="Picture 2" descr="C:\Users\User\Desktop\Звук и буква Л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19458" name="Picture 2" descr="https://ds04.infourok.ru/uploads/ex/0e4d/0003f264-034c095d/hello_html_m50a30c1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620688"/>
            <a:ext cx="5472608" cy="2088232"/>
          </a:xfrm>
          <a:prstGeom prst="rect">
            <a:avLst/>
          </a:prstGeom>
          <a:noFill/>
        </p:spPr>
      </p:pic>
      <p:pic>
        <p:nvPicPr>
          <p:cNvPr id="19460" name="Picture 4" descr="http://kuvarka.ru/ft/29/oblaka_pshenica_maki_leto_2470x18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4365104"/>
            <a:ext cx="3419582" cy="2232248"/>
          </a:xfrm>
          <a:prstGeom prst="rect">
            <a:avLst/>
          </a:prstGeom>
          <a:noFill/>
        </p:spPr>
      </p:pic>
      <p:pic>
        <p:nvPicPr>
          <p:cNvPr id="19464" name="Picture 8" descr="http://900igr.net/datas/literatura/Katilsja-kolobok-po-lesu/0017-017-Katilsja-kolobok-po-lesu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2060848"/>
            <a:ext cx="2808312" cy="2106234"/>
          </a:xfrm>
          <a:prstGeom prst="rect">
            <a:avLst/>
          </a:prstGeom>
          <a:noFill/>
        </p:spPr>
      </p:pic>
      <p:pic>
        <p:nvPicPr>
          <p:cNvPr id="19466" name="Picture 10" descr="http://www.nvk-schaslyve.com.ua/wp-content/uploads/2016/11/cgf1y2lfzmlszxmzmjcz.gif"/>
          <p:cNvPicPr>
            <a:picLocks noChangeAspect="1" noChangeArrowheads="1"/>
          </p:cNvPicPr>
          <p:nvPr/>
        </p:nvPicPr>
        <p:blipFill>
          <a:blip r:embed="rId6" cstate="email"/>
          <a:srcRect b="19308"/>
          <a:stretch>
            <a:fillRect/>
          </a:stretch>
        </p:blipFill>
        <p:spPr bwMode="auto">
          <a:xfrm>
            <a:off x="6012161" y="2280950"/>
            <a:ext cx="3456384" cy="2084153"/>
          </a:xfrm>
          <a:prstGeom prst="rect">
            <a:avLst/>
          </a:prstGeom>
          <a:noFill/>
        </p:spPr>
      </p:pic>
      <p:pic>
        <p:nvPicPr>
          <p:cNvPr id="19468" name="Picture 12" descr="http://media.istockphoto.com/vectors/kids-at-the-playground-vector-id158889596?k=6&amp;m=158889596&amp;s=170667a&amp;w=0&amp;h=x-apJiH36Q5kIso25HB-F-vrS0L6lS_Ahn-S0K_910E=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824" y="2492896"/>
            <a:ext cx="3456384" cy="2778662"/>
          </a:xfrm>
          <a:prstGeom prst="rect">
            <a:avLst/>
          </a:prstGeom>
          <a:noFill/>
        </p:spPr>
      </p:pic>
      <p:pic>
        <p:nvPicPr>
          <p:cNvPr id="19470" name="Picture 14" descr="http://evrikak.ru/wp-content/uploads/2017/03/front-img_kak-narisovat-lodku-na-rek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28184" y="4908450"/>
            <a:ext cx="3203848" cy="19495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0"/>
            <a:ext cx="8485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Подскажи, над чем пролетает самолёт?</a:t>
            </a:r>
            <a:r>
              <a:rPr kumimoji="0" lang="ru-RU" sz="36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15364" name="Picture 4" descr="http://static.my-shop.ru/product/3/120/11972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908720"/>
            <a:ext cx="3133587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s://www.big-master.ru/img/p/3/3/3/6/2/33362-thickbox_defaul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692696"/>
            <a:ext cx="3428832" cy="57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4799" y="0"/>
            <a:ext cx="87892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Помоги Лешему сосчитать лисят и лягушат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8" name="Picture 10" descr="http://playing-field.ru/img/2015/052201/11310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2132856"/>
            <a:ext cx="1800200" cy="302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5" name="Рисунок 4" descr="http://zero50x.myjino.ru/allpic/19/18587-img_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5013176"/>
            <a:ext cx="7294572" cy="124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ttp://i65.fastpic.ru/big/2014/1223/81/77e71eebb48554ff0a619b7a8c9f2c81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980728"/>
            <a:ext cx="6768752" cy="3951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0"/>
            <a:ext cx="84315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количество слогов в словах: </a:t>
            </a:r>
          </a:p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волк, волчица, волчата. Найдите для слов домики.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29698" name="Picture 2" descr="https://fs00.infourok.ru/images/doc/157/180764/hello_html_m576e9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20688"/>
            <a:ext cx="3024336" cy="3878566"/>
          </a:xfrm>
          <a:prstGeom prst="rect">
            <a:avLst/>
          </a:prstGeom>
          <a:noFill/>
        </p:spPr>
      </p:pic>
      <p:pic>
        <p:nvPicPr>
          <p:cNvPr id="29700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060848"/>
            <a:ext cx="420607" cy="299120"/>
          </a:xfrm>
          <a:prstGeom prst="rect">
            <a:avLst/>
          </a:prstGeom>
          <a:noFill/>
        </p:spPr>
      </p:pic>
      <p:pic>
        <p:nvPicPr>
          <p:cNvPr id="10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1844824"/>
            <a:ext cx="495671" cy="352503"/>
          </a:xfrm>
          <a:prstGeom prst="rect">
            <a:avLst/>
          </a:prstGeom>
          <a:noFill/>
        </p:spPr>
      </p:pic>
      <p:pic>
        <p:nvPicPr>
          <p:cNvPr id="11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2348880"/>
            <a:ext cx="559296" cy="397750"/>
          </a:xfrm>
          <a:prstGeom prst="rect">
            <a:avLst/>
          </a:prstGeom>
          <a:noFill/>
        </p:spPr>
      </p:pic>
      <p:pic>
        <p:nvPicPr>
          <p:cNvPr id="12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2780928"/>
            <a:ext cx="478904" cy="340578"/>
          </a:xfrm>
          <a:prstGeom prst="rect">
            <a:avLst/>
          </a:prstGeom>
          <a:noFill/>
        </p:spPr>
      </p:pic>
      <p:pic>
        <p:nvPicPr>
          <p:cNvPr id="13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9632" y="836712"/>
            <a:ext cx="470520" cy="334616"/>
          </a:xfrm>
          <a:prstGeom prst="rect">
            <a:avLst/>
          </a:prstGeom>
          <a:noFill/>
        </p:spPr>
      </p:pic>
      <p:pic>
        <p:nvPicPr>
          <p:cNvPr id="14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87624" y="2420888"/>
            <a:ext cx="504055" cy="358465"/>
          </a:xfrm>
          <a:prstGeom prst="rect">
            <a:avLst/>
          </a:prstGeom>
          <a:noFill/>
        </p:spPr>
      </p:pic>
      <p:pic>
        <p:nvPicPr>
          <p:cNvPr id="15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196752"/>
            <a:ext cx="420607" cy="299120"/>
          </a:xfrm>
          <a:prstGeom prst="rect">
            <a:avLst/>
          </a:prstGeom>
          <a:noFill/>
        </p:spPr>
      </p:pic>
      <p:pic>
        <p:nvPicPr>
          <p:cNvPr id="16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412776"/>
            <a:ext cx="420607" cy="299120"/>
          </a:xfrm>
          <a:prstGeom prst="rect">
            <a:avLst/>
          </a:prstGeom>
          <a:noFill/>
        </p:spPr>
      </p:pic>
      <p:pic>
        <p:nvPicPr>
          <p:cNvPr id="17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1772816"/>
            <a:ext cx="420607" cy="299120"/>
          </a:xfrm>
          <a:prstGeom prst="rect">
            <a:avLst/>
          </a:prstGeom>
          <a:noFill/>
        </p:spPr>
      </p:pic>
      <p:pic>
        <p:nvPicPr>
          <p:cNvPr id="19" name="Picture 2" descr="https://fs00.infourok.ru/images/doc/157/180764/hello_html_m576e906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85120" y="764704"/>
            <a:ext cx="3032029" cy="3888432"/>
          </a:xfrm>
          <a:prstGeom prst="rect">
            <a:avLst/>
          </a:prstGeom>
          <a:noFill/>
        </p:spPr>
      </p:pic>
      <p:pic>
        <p:nvPicPr>
          <p:cNvPr id="29704" name="Picture 8" descr="http://cdn01.ru/files/users/images/76/2a/762acbeb38088dbbd453a029a2b3902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779912" y="692696"/>
            <a:ext cx="1343025" cy="2847976"/>
          </a:xfrm>
          <a:prstGeom prst="rect">
            <a:avLst/>
          </a:prstGeom>
          <a:noFill/>
        </p:spPr>
      </p:pic>
      <p:pic>
        <p:nvPicPr>
          <p:cNvPr id="29708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6372200" y="1124744"/>
            <a:ext cx="432048" cy="531752"/>
          </a:xfrm>
          <a:prstGeom prst="rect">
            <a:avLst/>
          </a:prstGeom>
          <a:noFill/>
        </p:spPr>
      </p:pic>
      <p:pic>
        <p:nvPicPr>
          <p:cNvPr id="30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7164288" y="980728"/>
            <a:ext cx="432048" cy="531752"/>
          </a:xfrm>
          <a:prstGeom prst="rect">
            <a:avLst/>
          </a:prstGeom>
          <a:noFill/>
        </p:spPr>
      </p:pic>
      <p:pic>
        <p:nvPicPr>
          <p:cNvPr id="31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7452320" y="1556792"/>
            <a:ext cx="432048" cy="531752"/>
          </a:xfrm>
          <a:prstGeom prst="rect">
            <a:avLst/>
          </a:prstGeom>
          <a:noFill/>
        </p:spPr>
      </p:pic>
      <p:pic>
        <p:nvPicPr>
          <p:cNvPr id="32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7020272" y="2276872"/>
            <a:ext cx="432048" cy="531752"/>
          </a:xfrm>
          <a:prstGeom prst="rect">
            <a:avLst/>
          </a:prstGeom>
          <a:noFill/>
        </p:spPr>
      </p:pic>
      <p:pic>
        <p:nvPicPr>
          <p:cNvPr id="33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6732240" y="1772816"/>
            <a:ext cx="432048" cy="531752"/>
          </a:xfrm>
          <a:prstGeom prst="rect">
            <a:avLst/>
          </a:prstGeom>
          <a:noFill/>
        </p:spPr>
      </p:pic>
      <p:pic>
        <p:nvPicPr>
          <p:cNvPr id="34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6084168" y="1772816"/>
            <a:ext cx="432048" cy="531752"/>
          </a:xfrm>
          <a:prstGeom prst="rect">
            <a:avLst/>
          </a:prstGeom>
          <a:noFill/>
        </p:spPr>
      </p:pic>
      <p:pic>
        <p:nvPicPr>
          <p:cNvPr id="35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6084168" y="2492896"/>
            <a:ext cx="432048" cy="531752"/>
          </a:xfrm>
          <a:prstGeom prst="rect">
            <a:avLst/>
          </a:prstGeom>
          <a:noFill/>
        </p:spPr>
      </p:pic>
      <p:pic>
        <p:nvPicPr>
          <p:cNvPr id="36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6588224" y="2636912"/>
            <a:ext cx="432048" cy="531752"/>
          </a:xfrm>
          <a:prstGeom prst="rect">
            <a:avLst/>
          </a:prstGeom>
          <a:noFill/>
        </p:spPr>
      </p:pic>
      <p:pic>
        <p:nvPicPr>
          <p:cNvPr id="37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2" cstate="email"/>
          <a:srcRect l="10421" t="6579" r="21843" b="10788"/>
          <a:stretch>
            <a:fillRect/>
          </a:stretch>
        </p:blipFill>
        <p:spPr bwMode="auto">
          <a:xfrm>
            <a:off x="7596336" y="2708920"/>
            <a:ext cx="432048" cy="531752"/>
          </a:xfrm>
          <a:prstGeom prst="rect">
            <a:avLst/>
          </a:prstGeom>
          <a:noFill/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1C314570-03DB-4140-B7A5-0A828344B7AC}"/>
              </a:ext>
            </a:extLst>
          </p:cNvPr>
          <p:cNvSpPr/>
          <p:nvPr/>
        </p:nvSpPr>
        <p:spPr>
          <a:xfrm>
            <a:off x="1763688" y="0"/>
            <a:ext cx="5484586" cy="64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«Цветное слово»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7" name="Рисунок 8" descr="E:\буквы\Ш\пропись-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4941168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8" descr="E:\буквы\Ш\пропись-7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64088" y="5013176"/>
            <a:ext cx="2736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8" descr="E:\буквы\Ш\пропись-7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915816" y="4941168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" descr="E:\буквы\Ш\пропись-7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991872" y="5013176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8781" y="5517232"/>
            <a:ext cx="85252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 слова ЛАСТИКИ и ЛИСТИКИ  не буквами , а звуками.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29698" name="Picture 2" descr="https://fs00.infourok.ru/images/doc/157/180764/hello_html_m576e90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20688"/>
            <a:ext cx="3024336" cy="3878566"/>
          </a:xfrm>
          <a:prstGeom prst="rect">
            <a:avLst/>
          </a:prstGeom>
          <a:noFill/>
        </p:spPr>
      </p:pic>
      <p:pic>
        <p:nvPicPr>
          <p:cNvPr id="29700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2060848"/>
            <a:ext cx="420607" cy="299120"/>
          </a:xfrm>
          <a:prstGeom prst="rect">
            <a:avLst/>
          </a:prstGeom>
          <a:noFill/>
        </p:spPr>
      </p:pic>
      <p:pic>
        <p:nvPicPr>
          <p:cNvPr id="10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1844824"/>
            <a:ext cx="495671" cy="352503"/>
          </a:xfrm>
          <a:prstGeom prst="rect">
            <a:avLst/>
          </a:prstGeom>
          <a:noFill/>
        </p:spPr>
      </p:pic>
      <p:pic>
        <p:nvPicPr>
          <p:cNvPr id="11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2348880"/>
            <a:ext cx="559296" cy="397750"/>
          </a:xfrm>
          <a:prstGeom prst="rect">
            <a:avLst/>
          </a:prstGeom>
          <a:noFill/>
        </p:spPr>
      </p:pic>
      <p:pic>
        <p:nvPicPr>
          <p:cNvPr id="12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55576" y="2780928"/>
            <a:ext cx="478904" cy="340578"/>
          </a:xfrm>
          <a:prstGeom prst="rect">
            <a:avLst/>
          </a:prstGeom>
          <a:noFill/>
        </p:spPr>
      </p:pic>
      <p:pic>
        <p:nvPicPr>
          <p:cNvPr id="13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9632" y="836712"/>
            <a:ext cx="470520" cy="334616"/>
          </a:xfrm>
          <a:prstGeom prst="rect">
            <a:avLst/>
          </a:prstGeom>
          <a:noFill/>
        </p:spPr>
      </p:pic>
      <p:pic>
        <p:nvPicPr>
          <p:cNvPr id="14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187624" y="2420888"/>
            <a:ext cx="504055" cy="358465"/>
          </a:xfrm>
          <a:prstGeom prst="rect">
            <a:avLst/>
          </a:prstGeom>
          <a:noFill/>
        </p:spPr>
      </p:pic>
      <p:pic>
        <p:nvPicPr>
          <p:cNvPr id="15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1196752"/>
            <a:ext cx="420607" cy="299120"/>
          </a:xfrm>
          <a:prstGeom prst="rect">
            <a:avLst/>
          </a:prstGeom>
          <a:noFill/>
        </p:spPr>
      </p:pic>
      <p:pic>
        <p:nvPicPr>
          <p:cNvPr id="16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616" y="1412776"/>
            <a:ext cx="420607" cy="299120"/>
          </a:xfrm>
          <a:prstGeom prst="rect">
            <a:avLst/>
          </a:prstGeom>
          <a:noFill/>
        </p:spPr>
      </p:pic>
      <p:pic>
        <p:nvPicPr>
          <p:cNvPr id="17" name="Picture 4" descr="http://zoozel.ru/gallery/images/963155_lastik-raskras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1772816"/>
            <a:ext cx="420607" cy="299120"/>
          </a:xfrm>
          <a:prstGeom prst="rect">
            <a:avLst/>
          </a:prstGeom>
          <a:noFill/>
        </p:spPr>
      </p:pic>
      <p:pic>
        <p:nvPicPr>
          <p:cNvPr id="19" name="Picture 2" descr="https://fs00.infourok.ru/images/doc/157/180764/hello_html_m576e906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685120" y="764704"/>
            <a:ext cx="3032029" cy="3888432"/>
          </a:xfrm>
          <a:prstGeom prst="rect">
            <a:avLst/>
          </a:prstGeom>
          <a:noFill/>
        </p:spPr>
      </p:pic>
      <p:pic>
        <p:nvPicPr>
          <p:cNvPr id="29708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6372200" y="1124744"/>
            <a:ext cx="432048" cy="531752"/>
          </a:xfrm>
          <a:prstGeom prst="rect">
            <a:avLst/>
          </a:prstGeom>
          <a:noFill/>
        </p:spPr>
      </p:pic>
      <p:pic>
        <p:nvPicPr>
          <p:cNvPr id="30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7164288" y="980728"/>
            <a:ext cx="432048" cy="531752"/>
          </a:xfrm>
          <a:prstGeom prst="rect">
            <a:avLst/>
          </a:prstGeom>
          <a:noFill/>
        </p:spPr>
      </p:pic>
      <p:pic>
        <p:nvPicPr>
          <p:cNvPr id="31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7452320" y="1556792"/>
            <a:ext cx="432048" cy="531752"/>
          </a:xfrm>
          <a:prstGeom prst="rect">
            <a:avLst/>
          </a:prstGeom>
          <a:noFill/>
        </p:spPr>
      </p:pic>
      <p:pic>
        <p:nvPicPr>
          <p:cNvPr id="32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7020272" y="2276872"/>
            <a:ext cx="432048" cy="531752"/>
          </a:xfrm>
          <a:prstGeom prst="rect">
            <a:avLst/>
          </a:prstGeom>
          <a:noFill/>
        </p:spPr>
      </p:pic>
      <p:pic>
        <p:nvPicPr>
          <p:cNvPr id="33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6732240" y="1772816"/>
            <a:ext cx="432048" cy="531752"/>
          </a:xfrm>
          <a:prstGeom prst="rect">
            <a:avLst/>
          </a:prstGeom>
          <a:noFill/>
        </p:spPr>
      </p:pic>
      <p:pic>
        <p:nvPicPr>
          <p:cNvPr id="34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6084168" y="1772816"/>
            <a:ext cx="432048" cy="531752"/>
          </a:xfrm>
          <a:prstGeom prst="rect">
            <a:avLst/>
          </a:prstGeom>
          <a:noFill/>
        </p:spPr>
      </p:pic>
      <p:pic>
        <p:nvPicPr>
          <p:cNvPr id="35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6084168" y="2492896"/>
            <a:ext cx="432048" cy="531752"/>
          </a:xfrm>
          <a:prstGeom prst="rect">
            <a:avLst/>
          </a:prstGeom>
          <a:noFill/>
        </p:spPr>
      </p:pic>
      <p:pic>
        <p:nvPicPr>
          <p:cNvPr id="36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6588224" y="2636912"/>
            <a:ext cx="432048" cy="531752"/>
          </a:xfrm>
          <a:prstGeom prst="rect">
            <a:avLst/>
          </a:prstGeom>
          <a:noFill/>
        </p:spPr>
      </p:pic>
      <p:pic>
        <p:nvPicPr>
          <p:cNvPr id="37" name="Picture 12" descr="https://fs00.infourok.ru/images/doc/188/214754/hello_html_m4bde3ae6.gif"/>
          <p:cNvPicPr>
            <a:picLocks noChangeAspect="1" noChangeArrowheads="1"/>
          </p:cNvPicPr>
          <p:nvPr/>
        </p:nvPicPr>
        <p:blipFill>
          <a:blip r:embed="rId11" cstate="email"/>
          <a:srcRect l="10421" t="6579" r="21843" b="10788"/>
          <a:stretch>
            <a:fillRect/>
          </a:stretch>
        </p:blipFill>
        <p:spPr bwMode="auto">
          <a:xfrm>
            <a:off x="7596336" y="2708920"/>
            <a:ext cx="432048" cy="531752"/>
          </a:xfrm>
          <a:prstGeom prst="rect">
            <a:avLst/>
          </a:prstGeom>
          <a:noFill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95736" y="4869160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79512" y="4869160"/>
            <a:ext cx="1368153" cy="63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1547664" y="486916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63888" y="4869160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788024" y="5589240"/>
            <a:ext cx="13681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804248" y="5589240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100392" y="5589240"/>
            <a:ext cx="13681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156176" y="5589240"/>
            <a:ext cx="64807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1C314570-03DB-4140-B7A5-0A828344B7AC}"/>
              </a:ext>
            </a:extLst>
          </p:cNvPr>
          <p:cNvSpPr/>
          <p:nvPr/>
        </p:nvSpPr>
        <p:spPr>
          <a:xfrm>
            <a:off x="1763688" y="0"/>
            <a:ext cx="5484586" cy="645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Игра «Цветное слово»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403648" y="6119336"/>
            <a:ext cx="611635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Проверь, правильно ли ты выполнил задание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36866" name="Picture 2" descr="https://ds04.infourok.ru/uploads/ex/0864/0008323b-38e86593/img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663"/>
            <a:ext cx="9684568" cy="645333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1484784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602128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465313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927976" y="530120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1052736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763688" y="44371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126876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172400" y="278092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32240" y="3501008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123728" y="2636912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Л</a:t>
            </a:r>
            <a:endParaRPr lang="ru-RU" sz="3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51336" y="-171400"/>
            <a:ext cx="7675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Найдите 10 букв Л в волшебном лесу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18434" name="Picture 2" descr="http://hovrashok.com.ua/images/Nov/19/30dc9fb9d312cfc0b20ff45c458bbfb6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56176" y="3284984"/>
            <a:ext cx="3563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Смотрите в небе самолет,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 в самолете том пилот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Штурвалом ловко управляет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И между облаков летает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Под самолетом то гора,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То лес дремучий, то нора,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То в небо дивится народ,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То зайцы водят хоровод 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04664"/>
            <a:ext cx="3844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каких словах ты услышал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звук Л или ЛЬ?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-384721"/>
            <a:ext cx="62064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4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ыучи стихотворение  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Звук и буква Л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23558" name="Picture 6" descr="http://www.physionetz-berlin.de/sites/default/files/Kinder-Ergotherapie_a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1628800"/>
            <a:ext cx="3794197" cy="476302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173994">
            <a:off x="366754" y="1133998"/>
            <a:ext cx="1952066" cy="1024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>
                <a:solidFill>
                  <a:srgbClr val="FF0000"/>
                </a:solidFill>
              </a:rPr>
              <a:t>???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980728"/>
            <a:ext cx="298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Лёня    и   Лана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864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к нам на занятие пришли Лёня и Лана. Подскажи, какой первый звук слышится в именах этих детей.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6" name="Picture 6" descr="http://www.physionetz-berlin.de/sites/default/files/Kinder-Ergotherapie_a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908720"/>
            <a:ext cx="3434157" cy="43110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06896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s://im3-tub-ru.yandex.net/i?id=60092b98f44dd3f404ec924d096145c7&amp;n=33&amp;h=215&amp;w=1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2924944"/>
            <a:ext cx="952494" cy="1077823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5517232"/>
            <a:ext cx="1479503" cy="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5517232"/>
            <a:ext cx="1479503" cy="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581128"/>
            <a:ext cx="3863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слове Лёня звук ЛЬ  -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согласный, звонкий, мягкий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2510" y="188640"/>
            <a:ext cx="8721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 характеристику звукам Л и ЛЬ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4000" b="1" i="0" u="none" strike="noStrike" cap="none" spc="0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6" name="Picture 6" descr="http://www.physionetz-berlin.de/sites/default/files/Kinder-Ergotherapie_a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908720"/>
            <a:ext cx="3434157" cy="431104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068960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9" descr="https://im3-tub-ru.yandex.net/i?id=60092b98f44dd3f404ec924d096145c7&amp;n=33&amp;h=215&amp;w=1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2924944"/>
            <a:ext cx="952494" cy="1077823"/>
          </a:xfrm>
          <a:prstGeom prst="rect">
            <a:avLst/>
          </a:prstGeom>
          <a:noFill/>
        </p:spPr>
      </p:pic>
      <p:pic>
        <p:nvPicPr>
          <p:cNvPr id="10" name="Picture 9" descr="https://im3-tub-ru.yandex.net/i?id=60092b98f44dd3f404ec924d096145c7&amp;n=33&amp;h=215&amp;w=1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376" y="2852936"/>
            <a:ext cx="952494" cy="107782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660232" y="2924944"/>
            <a:ext cx="914400" cy="914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5373216"/>
            <a:ext cx="1479503" cy="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55776" y="5373216"/>
            <a:ext cx="1479503" cy="64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5373216"/>
            <a:ext cx="220895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36295" y="5373216"/>
            <a:ext cx="72008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2510" y="188640"/>
            <a:ext cx="87214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Дай характеристику звукам Л и ЛЬ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4000" b="1" i="0" u="none" strike="noStrike" cap="none" spc="0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508104" y="3789040"/>
            <a:ext cx="40146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слове Лана звук Л  -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согласный, звонкий, твердый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5" name="Picture 6" descr="http://www.physionetz-berlin.de/sites/default/files/Kinder-Ergotherapie_a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1196752"/>
            <a:ext cx="2304256" cy="5029553"/>
          </a:xfrm>
          <a:prstGeom prst="rect">
            <a:avLst/>
          </a:prstGeom>
          <a:noFill/>
        </p:spPr>
      </p:pic>
      <p:pic>
        <p:nvPicPr>
          <p:cNvPr id="21506" name="Picture 2" descr="http://hddfhm.com/images/binocular-clipart-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196752"/>
            <a:ext cx="1680121" cy="1260091"/>
          </a:xfrm>
          <a:prstGeom prst="rect">
            <a:avLst/>
          </a:prstGeom>
          <a:noFill/>
        </p:spPr>
      </p:pic>
      <p:pic>
        <p:nvPicPr>
          <p:cNvPr id="21508" name="Picture 4" descr="http://static12.insales.ru/files/1/6231/1103959/original/%D1%81%D0%BE%D1%82%D0%BE%D0%B2%D1%8B%D0%B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600" y="5301208"/>
            <a:ext cx="1219413" cy="1314257"/>
          </a:xfrm>
          <a:prstGeom prst="rect">
            <a:avLst/>
          </a:prstGeom>
          <a:noFill/>
        </p:spPr>
      </p:pic>
      <p:pic>
        <p:nvPicPr>
          <p:cNvPr id="21510" name="Picture 6" descr="http://izhevsk.ru/forums/icons/forum_pictures/010646/1064624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2120" y="3212976"/>
            <a:ext cx="936104" cy="1404156"/>
          </a:xfrm>
          <a:prstGeom prst="rect">
            <a:avLst/>
          </a:prstGeom>
          <a:noFill/>
        </p:spPr>
      </p:pic>
      <p:pic>
        <p:nvPicPr>
          <p:cNvPr id="21512" name="Picture 8" descr="http://gazetadaily.ru/wp-content/uploads/2015/10/gazetadaily.ru-16.10.2015-jCPOMprVnV6nzP6S1fHlEvmjYev6qU7J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202451" y="3140968"/>
            <a:ext cx="1941549" cy="1512168"/>
          </a:xfrm>
          <a:prstGeom prst="rect">
            <a:avLst/>
          </a:prstGeom>
          <a:noFill/>
        </p:spPr>
      </p:pic>
      <p:pic>
        <p:nvPicPr>
          <p:cNvPr id="21516" name="Picture 12" descr="https://eklektika.by/katalog-tops/56-0105009_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7584" y="2852936"/>
            <a:ext cx="1965325" cy="1965325"/>
          </a:xfrm>
          <a:prstGeom prst="rect">
            <a:avLst/>
          </a:prstGeom>
          <a:noFill/>
        </p:spPr>
      </p:pic>
      <p:pic>
        <p:nvPicPr>
          <p:cNvPr id="21518" name="Picture 14" descr="https://im0-tub-ru.yandex.net/i?id=273e0858718b2d0bc076c14c2d8d2eaf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192" y="4941168"/>
            <a:ext cx="1457518" cy="1462088"/>
          </a:xfrm>
          <a:prstGeom prst="rect">
            <a:avLst/>
          </a:prstGeom>
          <a:noFill/>
        </p:spPr>
      </p:pic>
      <p:pic>
        <p:nvPicPr>
          <p:cNvPr id="21520" name="Picture 16" descr="https://im0-tub-ru.yandex.net/i?id=fc79bbdc3c813a0744ec4c149fc75676&amp;n=1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84168" y="1700808"/>
            <a:ext cx="1440160" cy="1335801"/>
          </a:xfrm>
          <a:prstGeom prst="rect">
            <a:avLst/>
          </a:prstGeom>
          <a:noFill/>
        </p:spPr>
      </p:pic>
      <p:pic>
        <p:nvPicPr>
          <p:cNvPr id="21522" name="Picture 18" descr="https://cdn.pixabay.com/photo/2014/04/03/11/55/robot-312566_960_720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12360" y="764704"/>
            <a:ext cx="1501969" cy="17728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32513" y="0"/>
            <a:ext cx="8711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  Лёне  собрать вещи в названии </a:t>
            </a:r>
          </a:p>
          <a:p>
            <a:pPr algn="ctr"/>
            <a:r>
              <a:rPr kumimoji="0" lang="ru-RU" sz="36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которых есть звук ЛЬ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5" name="Picture 6" descr="http://www.physionetz-berlin.de/sites/default/files/Kinder-Ergotherapie_a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277914"/>
            <a:ext cx="2160240" cy="4949964"/>
          </a:xfrm>
          <a:prstGeom prst="rect">
            <a:avLst/>
          </a:prstGeom>
          <a:noFill/>
        </p:spPr>
      </p:pic>
      <p:pic>
        <p:nvPicPr>
          <p:cNvPr id="20484" name="Picture 4" descr="http://www.soroka-beloboka.ru/soroka/i/t/4d11f4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340768"/>
            <a:ext cx="1152128" cy="1440160"/>
          </a:xfrm>
          <a:prstGeom prst="rect">
            <a:avLst/>
          </a:prstGeom>
          <a:noFill/>
        </p:spPr>
      </p:pic>
      <p:pic>
        <p:nvPicPr>
          <p:cNvPr id="20486" name="Picture 6" descr="https://im0-tub-ru.yandex.net/i?id=0b7defd7edbcbe3afa4943414e1b59ff-l&amp;n=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376" y="4931742"/>
            <a:ext cx="1187624" cy="1551335"/>
          </a:xfrm>
          <a:prstGeom prst="rect">
            <a:avLst/>
          </a:prstGeom>
          <a:noFill/>
        </p:spPr>
      </p:pic>
      <p:pic>
        <p:nvPicPr>
          <p:cNvPr id="20488" name="Picture 8" descr="http://logictoys.ru/860-thickbox_default/lupa-detskaya-kh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8184" y="1268760"/>
            <a:ext cx="1331367" cy="1331367"/>
          </a:xfrm>
          <a:prstGeom prst="rect">
            <a:avLst/>
          </a:prstGeom>
          <a:noFill/>
        </p:spPr>
      </p:pic>
      <p:pic>
        <p:nvPicPr>
          <p:cNvPr id="20490" name="Picture 10" descr="https://megatoys24.ru/uploads/all/dc/94/67/dc9467637c368b17a82c3a123b8b894e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7704" y="1124744"/>
            <a:ext cx="1619672" cy="1619672"/>
          </a:xfrm>
          <a:prstGeom prst="rect">
            <a:avLst/>
          </a:prstGeom>
          <a:noFill/>
        </p:spPr>
      </p:pic>
      <p:pic>
        <p:nvPicPr>
          <p:cNvPr id="20492" name="Picture 12" descr="http://yartoys.ru/shop/images/big/124424.jpe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23728" y="4077072"/>
            <a:ext cx="1512168" cy="1745194"/>
          </a:xfrm>
          <a:prstGeom prst="rect">
            <a:avLst/>
          </a:prstGeom>
          <a:noFill/>
        </p:spPr>
      </p:pic>
      <p:pic>
        <p:nvPicPr>
          <p:cNvPr id="20494" name="Picture 14" descr="https://im0-tub-ru.yandex.net/i?id=5436fe9149f5af91013f77629e5a6c31-l&amp;n=1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8394771">
            <a:off x="251520" y="4653136"/>
            <a:ext cx="1440160" cy="822949"/>
          </a:xfrm>
          <a:prstGeom prst="rect">
            <a:avLst/>
          </a:prstGeom>
          <a:noFill/>
        </p:spPr>
      </p:pic>
      <p:pic>
        <p:nvPicPr>
          <p:cNvPr id="20496" name="Picture 16" descr="https://arhivurokov.ru/multiurok/b/c/6/bc688c4988cb46cfe2a4940c664828b777936833/urok-anghliiskogho-iazyka-vo-2-klassie-na-tiemu-pr_15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228184" y="2780928"/>
            <a:ext cx="2016224" cy="1584176"/>
          </a:xfrm>
          <a:prstGeom prst="rect">
            <a:avLst/>
          </a:prstGeom>
          <a:noFill/>
        </p:spPr>
      </p:pic>
      <p:pic>
        <p:nvPicPr>
          <p:cNvPr id="20498" name="Picture 18" descr="http://arhivurokov.ru/videouroki/html/2015/11/23/98722439/98722439_1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986535" y="836712"/>
            <a:ext cx="1157465" cy="1268760"/>
          </a:xfrm>
          <a:prstGeom prst="rect">
            <a:avLst/>
          </a:prstGeom>
          <a:noFill/>
        </p:spPr>
      </p:pic>
      <p:pic>
        <p:nvPicPr>
          <p:cNvPr id="20500" name="Picture 20" descr="http://www.clipartbest.com/cliparts/di6/XLx/di6XLxqyT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27584" y="2636912"/>
            <a:ext cx="1228669" cy="1432850"/>
          </a:xfrm>
          <a:prstGeom prst="rect">
            <a:avLst/>
          </a:prstGeom>
          <a:noFill/>
        </p:spPr>
      </p:pic>
      <p:pic>
        <p:nvPicPr>
          <p:cNvPr id="20502" name="Picture 22" descr="https://avatars.mds.yandex.net/get-pdb/38069/8082f119-ed9f-4256-baf7-4c64fce38b46/s80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940152" y="4653136"/>
            <a:ext cx="1512168" cy="151216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32513" y="0"/>
            <a:ext cx="8711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  Лана  собрать вещи в названии </a:t>
            </a:r>
          </a:p>
          <a:p>
            <a:pPr algn="ctr"/>
            <a:r>
              <a:rPr kumimoji="0" lang="ru-RU" sz="36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которых есть звук 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1027" name="Picture 3" descr="F:\буквы\Л\Карточка-Буква-Л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0232" y="4221088"/>
            <a:ext cx="2771800" cy="242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F:\буквы\Л\Карточка-Буква-Л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052736"/>
            <a:ext cx="669674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63688" y="5445224"/>
            <a:ext cx="39869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 стремянку Л похожа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 на крышу дома тоже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0"/>
            <a:ext cx="9007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Пофантазируйте, на что похожа буква Л?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23558" name="Picture 6" descr="http://www.physionetz-berlin.de/sites/default/files/Kinder-Ergotherapie_a_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49803" y="1700808"/>
            <a:ext cx="3794197" cy="476302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 rot="1173994">
            <a:off x="3247074" y="1854078"/>
            <a:ext cx="1952066" cy="1024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dirty="0" smtClean="0">
                <a:solidFill>
                  <a:srgbClr val="FF0000"/>
                </a:solidFill>
              </a:rPr>
              <a:t>???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332656"/>
            <a:ext cx="302433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,,,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04664"/>
            <a:ext cx="298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…</a:t>
            </a:r>
            <a:r>
              <a:rPr lang="ru-RU" sz="3200" b="1" dirty="0" err="1" smtClean="0"/>
              <a:t>ёня</a:t>
            </a:r>
            <a:r>
              <a:rPr lang="ru-RU" sz="3200" b="1" dirty="0" smtClean="0"/>
              <a:t>    и   …</a:t>
            </a:r>
            <a:r>
              <a:rPr lang="ru-RU" sz="3200" b="1" dirty="0" err="1" smtClean="0"/>
              <a:t>ана</a:t>
            </a:r>
            <a:endParaRPr lang="ru-RU" sz="3200" b="1" dirty="0"/>
          </a:p>
        </p:txBody>
      </p:sp>
      <p:pic>
        <p:nvPicPr>
          <p:cNvPr id="23562" name="Picture 10" descr="http://playing-field.ru/img/2015/052201/11310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1484784"/>
            <a:ext cx="256142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cp16.nevsepic.com.ua/269/26871/1462293925-kenozerskij-park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292269">
            <a:off x="2995766" y="4818552"/>
            <a:ext cx="2297390" cy="12608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188640"/>
            <a:ext cx="5652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Помоги Лёне и Лане подписать письмо другу, Леший похитил первую букву их имени и унёс в волшебный лес.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6237312"/>
            <a:ext cx="4608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Потренируйся в написании буквы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lv-oboi.ru/img/gallery/3/thumbs/thumb_l_73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</p:spPr>
      </p:pic>
      <p:pic>
        <p:nvPicPr>
          <p:cNvPr id="6" name="Picture 6" descr="http://www.physionetz-berlin.de/sites/default/files/Kinder-Ergotherapie_a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196752"/>
            <a:ext cx="4176464" cy="5242896"/>
          </a:xfrm>
          <a:prstGeom prst="rect">
            <a:avLst/>
          </a:prstGeom>
          <a:noFill/>
        </p:spPr>
      </p:pic>
      <p:pic>
        <p:nvPicPr>
          <p:cNvPr id="7" name="Picture 8" descr="http://cp16.nevsepic.com.ua/269/26871/1462293925-kenozerskij-par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4620646"/>
            <a:ext cx="2250784" cy="1235267"/>
          </a:xfrm>
          <a:prstGeom prst="rect">
            <a:avLst/>
          </a:prstGeom>
          <a:noFill/>
        </p:spPr>
      </p:pic>
      <p:pic>
        <p:nvPicPr>
          <p:cNvPr id="8" name="Picture 10" descr="http://playing-field.ru/img/2015/052201/11310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192" y="1604364"/>
            <a:ext cx="2843808" cy="477587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5436096" y="1412776"/>
            <a:ext cx="1634480" cy="1706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96136" y="1556792"/>
            <a:ext cx="6708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0" b="1" dirty="0" smtClean="0"/>
              <a:t>Л</a:t>
            </a:r>
            <a:endParaRPr lang="ru-RU" sz="10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537321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Лёня  Лана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265</Words>
  <Application>Microsoft Office PowerPoint</Application>
  <PresentationFormat>Экран (4:3)</PresentationFormat>
  <Paragraphs>56</Paragraphs>
  <Slides>17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User</cp:lastModifiedBy>
  <cp:revision>50</cp:revision>
  <dcterms:created xsi:type="dcterms:W3CDTF">2017-10-25T16:26:04Z</dcterms:created>
  <dcterms:modified xsi:type="dcterms:W3CDTF">2020-04-21T08:17:36Z</dcterms:modified>
</cp:coreProperties>
</file>