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B5057B-2319-4113-8BFF-1E935D00D17E}" type="doc">
      <dgm:prSet loTypeId="urn:microsoft.com/office/officeart/2005/8/layout/vList6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4C5FDBFA-0ECA-4BAD-85D5-923C218AB023}">
      <dgm:prSet phldrT="[Текст]"/>
      <dgm:spPr/>
      <dgm:t>
        <a:bodyPr/>
        <a:lstStyle/>
        <a:p>
          <a:r>
            <a:rPr lang="ru-RU" dirty="0" smtClean="0">
              <a:latin typeface="Comic Sans MS" pitchFamily="66" charset="0"/>
            </a:rPr>
            <a:t>Экспериментирование</a:t>
          </a:r>
          <a:endParaRPr lang="ru-RU" dirty="0">
            <a:latin typeface="Comic Sans MS" pitchFamily="66" charset="0"/>
          </a:endParaRPr>
        </a:p>
      </dgm:t>
    </dgm:pt>
    <dgm:pt modelId="{B44F3C92-8B60-4F43-AD41-0892DF5CF1CC}" type="parTrans" cxnId="{FA2A7786-B88C-4DB0-85A3-E94104463DD0}">
      <dgm:prSet/>
      <dgm:spPr/>
      <dgm:t>
        <a:bodyPr/>
        <a:lstStyle/>
        <a:p>
          <a:endParaRPr lang="ru-RU"/>
        </a:p>
      </dgm:t>
    </dgm:pt>
    <dgm:pt modelId="{7D1B3E27-C310-4503-864C-E37D80AD1B87}" type="sibTrans" cxnId="{FA2A7786-B88C-4DB0-85A3-E94104463DD0}">
      <dgm:prSet/>
      <dgm:spPr/>
      <dgm:t>
        <a:bodyPr/>
        <a:lstStyle/>
        <a:p>
          <a:endParaRPr lang="ru-RU"/>
        </a:p>
      </dgm:t>
    </dgm:pt>
    <dgm:pt modelId="{59450D31-7040-46CF-B9AC-75D2C434778D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latin typeface="Comic Sans MS" pitchFamily="66" charset="0"/>
            </a:rPr>
            <a:t>Научная лаборатория дома</a:t>
          </a:r>
          <a:endParaRPr lang="ru-RU" sz="2000" dirty="0">
            <a:solidFill>
              <a:srgbClr val="C00000"/>
            </a:solidFill>
            <a:latin typeface="Comic Sans MS" pitchFamily="66" charset="0"/>
          </a:endParaRPr>
        </a:p>
      </dgm:t>
    </dgm:pt>
    <dgm:pt modelId="{A26C01F7-B631-4BA8-A31D-EE66D09AD289}" type="parTrans" cxnId="{B377BDC0-587F-45F3-AD3E-DE43958F5D24}">
      <dgm:prSet/>
      <dgm:spPr/>
      <dgm:t>
        <a:bodyPr/>
        <a:lstStyle/>
        <a:p>
          <a:endParaRPr lang="ru-RU"/>
        </a:p>
      </dgm:t>
    </dgm:pt>
    <dgm:pt modelId="{C77A749D-F792-49C4-8E1F-1DBF82D38270}" type="sibTrans" cxnId="{B377BDC0-587F-45F3-AD3E-DE43958F5D24}">
      <dgm:prSet/>
      <dgm:spPr/>
      <dgm:t>
        <a:bodyPr/>
        <a:lstStyle/>
        <a:p>
          <a:endParaRPr lang="ru-RU"/>
        </a:p>
      </dgm:t>
    </dgm:pt>
    <dgm:pt modelId="{40F1DCD5-FE14-402E-B390-89A12F26D311}" type="pres">
      <dgm:prSet presAssocID="{AEB5057B-2319-4113-8BFF-1E935D00D17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DC14DF-6445-407E-980F-7443684F1FAA}" type="pres">
      <dgm:prSet presAssocID="{4C5FDBFA-0ECA-4BAD-85D5-923C218AB023}" presName="linNode" presStyleCnt="0"/>
      <dgm:spPr/>
    </dgm:pt>
    <dgm:pt modelId="{6425DC4C-C581-4AA5-8B3A-AA22338AB86B}" type="pres">
      <dgm:prSet presAssocID="{4C5FDBFA-0ECA-4BAD-85D5-923C218AB023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5F36-08B3-486A-8560-FAEEAE778EF2}" type="pres">
      <dgm:prSet presAssocID="{4C5FDBFA-0ECA-4BAD-85D5-923C218AB023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77BDC0-587F-45F3-AD3E-DE43958F5D24}" srcId="{4C5FDBFA-0ECA-4BAD-85D5-923C218AB023}" destId="{59450D31-7040-46CF-B9AC-75D2C434778D}" srcOrd="0" destOrd="0" parTransId="{A26C01F7-B631-4BA8-A31D-EE66D09AD289}" sibTransId="{C77A749D-F792-49C4-8E1F-1DBF82D38270}"/>
    <dgm:cxn modelId="{2E693BA7-00AD-419C-9CEE-DF9F0BBAB96E}" type="presOf" srcId="{4C5FDBFA-0ECA-4BAD-85D5-923C218AB023}" destId="{6425DC4C-C581-4AA5-8B3A-AA22338AB86B}" srcOrd="0" destOrd="0" presId="urn:microsoft.com/office/officeart/2005/8/layout/vList6"/>
    <dgm:cxn modelId="{7F8CFED3-9500-4A28-9E3E-2477EFA40436}" type="presOf" srcId="{59450D31-7040-46CF-B9AC-75D2C434778D}" destId="{A5335F36-08B3-486A-8560-FAEEAE778EF2}" srcOrd="0" destOrd="0" presId="urn:microsoft.com/office/officeart/2005/8/layout/vList6"/>
    <dgm:cxn modelId="{25A7EE3D-BFFA-439C-B36A-0575883640CC}" type="presOf" srcId="{AEB5057B-2319-4113-8BFF-1E935D00D17E}" destId="{40F1DCD5-FE14-402E-B390-89A12F26D311}" srcOrd="0" destOrd="0" presId="urn:microsoft.com/office/officeart/2005/8/layout/vList6"/>
    <dgm:cxn modelId="{FA2A7786-B88C-4DB0-85A3-E94104463DD0}" srcId="{AEB5057B-2319-4113-8BFF-1E935D00D17E}" destId="{4C5FDBFA-0ECA-4BAD-85D5-923C218AB023}" srcOrd="0" destOrd="0" parTransId="{B44F3C92-8B60-4F43-AD41-0892DF5CF1CC}" sibTransId="{7D1B3E27-C310-4503-864C-E37D80AD1B87}"/>
    <dgm:cxn modelId="{A1C78327-D67B-4102-BE43-CCFAD782B1BB}" type="presParOf" srcId="{40F1DCD5-FE14-402E-B390-89A12F26D311}" destId="{28DC14DF-6445-407E-980F-7443684F1FAA}" srcOrd="0" destOrd="0" presId="urn:microsoft.com/office/officeart/2005/8/layout/vList6"/>
    <dgm:cxn modelId="{A8E33419-D2DA-4A1B-B808-EA1FD66B3AB4}" type="presParOf" srcId="{28DC14DF-6445-407E-980F-7443684F1FAA}" destId="{6425DC4C-C581-4AA5-8B3A-AA22338AB86B}" srcOrd="0" destOrd="0" presId="urn:microsoft.com/office/officeart/2005/8/layout/vList6"/>
    <dgm:cxn modelId="{DFBAE3B7-AE09-42BB-90A4-B77AF0B8A95C}" type="presParOf" srcId="{28DC14DF-6445-407E-980F-7443684F1FAA}" destId="{A5335F36-08B3-486A-8560-FAEEAE778EF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335F36-08B3-486A-8560-FAEEAE778EF2}">
      <dsp:nvSpPr>
        <dsp:cNvPr id="0" name=""/>
        <dsp:cNvSpPr/>
      </dsp:nvSpPr>
      <dsp:spPr>
        <a:xfrm>
          <a:off x="2926079" y="0"/>
          <a:ext cx="4389120" cy="8382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rgbClr val="C00000"/>
              </a:solidFill>
              <a:latin typeface="Comic Sans MS" pitchFamily="66" charset="0"/>
            </a:rPr>
            <a:t>Научная лаборатория дома</a:t>
          </a:r>
          <a:endParaRPr lang="ru-RU" sz="2000" kern="1200" dirty="0">
            <a:solidFill>
              <a:srgbClr val="C00000"/>
            </a:solidFill>
            <a:latin typeface="Comic Sans MS" pitchFamily="66" charset="0"/>
          </a:endParaRPr>
        </a:p>
      </dsp:txBody>
      <dsp:txXfrm>
        <a:off x="2926079" y="0"/>
        <a:ext cx="4389120" cy="838200"/>
      </dsp:txXfrm>
    </dsp:sp>
    <dsp:sp modelId="{6425DC4C-C581-4AA5-8B3A-AA22338AB86B}">
      <dsp:nvSpPr>
        <dsp:cNvPr id="0" name=""/>
        <dsp:cNvSpPr/>
      </dsp:nvSpPr>
      <dsp:spPr>
        <a:xfrm>
          <a:off x="0" y="0"/>
          <a:ext cx="2926080" cy="83820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Comic Sans MS" pitchFamily="66" charset="0"/>
            </a:rPr>
            <a:t>Экспериментирование</a:t>
          </a:r>
          <a:endParaRPr lang="ru-RU" sz="1900" kern="1200" dirty="0">
            <a:latin typeface="Comic Sans MS" pitchFamily="66" charset="0"/>
          </a:endParaRPr>
        </a:p>
      </dsp:txBody>
      <dsp:txXfrm>
        <a:off x="0" y="0"/>
        <a:ext cx="2926080" cy="838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87nEaAMpnfM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1240243.jpg"/>
          <p:cNvPicPr>
            <a:picLocks noChangeAspect="1"/>
          </p:cNvPicPr>
          <p:nvPr/>
        </p:nvPicPr>
        <p:blipFill>
          <a:blip r:embed="rId2" cstate="print"/>
          <a:srcRect b="4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/>
        </p:nvGraphicFramePr>
        <p:xfrm>
          <a:off x="1600200" y="304800"/>
          <a:ext cx="7315200" cy="83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676400" y="1676400"/>
            <a:ext cx="7162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C00000"/>
                </a:solidFill>
                <a:latin typeface="Comic Sans MS" pitchFamily="66" charset="0"/>
              </a:rPr>
              <a:t>Сегодня я предлагаю вам сделать у себя на кухне неньютоновскую жидкость!</a:t>
            </a:r>
          </a:p>
          <a:p>
            <a:pPr algn="just"/>
            <a:r>
              <a:rPr lang="ru-RU" sz="1400" dirty="0" smtClean="0">
                <a:solidFill>
                  <a:srgbClr val="C00000"/>
                </a:solidFill>
                <a:latin typeface="Comic Sans MS" pitchFamily="66" charset="0"/>
              </a:rPr>
              <a:t>Рецепт самой </a:t>
            </a:r>
            <a:r>
              <a:rPr lang="ru-RU" sz="1400" dirty="0" err="1" smtClean="0">
                <a:solidFill>
                  <a:srgbClr val="C00000"/>
                </a:solidFill>
                <a:latin typeface="Comic Sans MS" pitchFamily="66" charset="0"/>
              </a:rPr>
              <a:t>залипательной</a:t>
            </a:r>
            <a:r>
              <a:rPr lang="ru-RU" sz="1400" dirty="0" smtClean="0">
                <a:solidFill>
                  <a:srgbClr val="C00000"/>
                </a:solidFill>
                <a:latin typeface="Comic Sans MS" pitchFamily="66" charset="0"/>
              </a:rPr>
              <a:t> субстанции – жидкости, которая имеет весьма интересные свойства. При резком быстром воздействии она твердая, при медленном – жидкая.</a:t>
            </a:r>
          </a:p>
          <a:p>
            <a:pPr algn="just"/>
            <a:endParaRPr lang="ru-RU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just"/>
            <a:r>
              <a:rPr lang="ru-RU" sz="2400" u="sng" dirty="0" smtClean="0">
                <a:solidFill>
                  <a:srgbClr val="C00000"/>
                </a:solidFill>
                <a:latin typeface="Comic Sans MS" pitchFamily="66" charset="0"/>
              </a:rPr>
              <a:t>Рецепт</a:t>
            </a:r>
            <a:r>
              <a:rPr lang="ru-RU" u="sng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 Возьмите крахмал и обычную воду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Смешайте их в соотношении 2 части крахмала и 1 часть воды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Comic Sans MS" pitchFamily="66" charset="0"/>
              </a:rPr>
              <a:t>Водички добавляйте по чуть-чуть, контролируйте консистенцию. Для красоты можно добавить пищевой краситель, однако тогда лучше работать в перчатках.</a:t>
            </a:r>
          </a:p>
          <a:p>
            <a:pPr algn="just"/>
            <a:endParaRPr lang="ru-RU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algn="just"/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Интересные факты: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Если состав быстро мять в руках, он становится твердым. Во время бездействия субстанция снова становится жидкой.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При медленном наклоне сосуда жидкость течет как сметана. Но, если емкость резко перевернуть, ничего не польется.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Содержимое невозможно выплеснуть из емкости. Капли на поверхности превращаются в сухие комочки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Предметы вязнут в субстанции, как в трясине. Но, если их быстро перемещать по поверхности, двигаются как по </a:t>
            </a:r>
            <a:r>
              <a:rPr lang="ru-RU" sz="1400" dirty="0" smtClean="0">
                <a:solidFill>
                  <a:srgbClr val="7030A0"/>
                </a:solidFill>
                <a:latin typeface="Comic Sans MS" pitchFamily="66" charset="0"/>
              </a:rPr>
              <a:t>суше.</a:t>
            </a:r>
            <a:endParaRPr lang="ru-RU" sz="1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1400" dirty="0" smtClean="0">
                <a:hlinkClick r:id="rId8"/>
              </a:rPr>
              <a:t>https</a:t>
            </a:r>
            <a:r>
              <a:rPr lang="en-US" sz="1400" dirty="0" smtClean="0">
                <a:hlinkClick r:id="rId8"/>
              </a:rPr>
              <a:t>://</a:t>
            </a:r>
            <a:r>
              <a:rPr lang="en-US" sz="1400" dirty="0" smtClean="0">
                <a:hlinkClick r:id="rId8"/>
              </a:rPr>
              <a:t>www.youtube.com/watch?v=87nEaAMpnfM</a:t>
            </a:r>
            <a:r>
              <a:rPr lang="ru-RU" sz="1400" dirty="0" smtClean="0"/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посмотрите  видео</a:t>
            </a:r>
            <a:endParaRPr lang="ru-RU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43200" y="1219200"/>
            <a:ext cx="4540025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ru-RU" b="1" dirty="0" smtClean="0">
                <a:solidFill>
                  <a:srgbClr val="FF0000"/>
                </a:solidFill>
                <a:latin typeface="Comic Sans MS" pitchFamily="66" charset="0"/>
              </a:rPr>
              <a:t>Уникальная неньютоновская жидкость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167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8</cp:revision>
  <dcterms:created xsi:type="dcterms:W3CDTF">2020-04-21T03:05:40Z</dcterms:created>
  <dcterms:modified xsi:type="dcterms:W3CDTF">2020-04-21T06:12:28Z</dcterms:modified>
</cp:coreProperties>
</file>