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57" r:id="rId6"/>
    <p:sldId id="266" r:id="rId7"/>
    <p:sldId id="261" r:id="rId8"/>
    <p:sldId id="262" r:id="rId9"/>
    <p:sldId id="263" r:id="rId10"/>
    <p:sldId id="282" r:id="rId11"/>
    <p:sldId id="264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0" r:id="rId20"/>
    <p:sldId id="278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65" r:id="rId29"/>
    <p:sldId id="267" r:id="rId30"/>
    <p:sldId id="26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5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9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2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0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0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2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3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2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4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0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1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49BC-EF00-40A4-9016-556E335F3EEF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BD3D-D7E0-48A8-9A78-1FAC833D499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9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jpg"/><Relationship Id="rId7" Type="http://schemas.microsoft.com/office/2007/relationships/hdphoto" Target="../media/hdphoto1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irznanii.com/a/345110-2/krasnoufimsk-v-gody-velikoy-otechestvennoy-voyny-2/" TargetMode="External"/><Relationship Id="rId2" Type="http://schemas.openxmlformats.org/officeDocument/2006/relationships/hyperlink" Target="http://www.bibl-krasnoufimsk.ru/index.php/istoricheskoe-kraevedenie/istoriya-20-veka/92-velikaya-otechestvennaya-vojn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pt-online.org/712899" TargetMode="External"/><Relationship Id="rId5" Type="http://schemas.openxmlformats.org/officeDocument/2006/relationships/hyperlink" Target="https://&#1073;&#1080;&#1073;&#1083;&#1080;&#1086;&#1087;&#1095;&#1077;&#1083;&#1082;&#1072;.&#1088;&#1092;/krasnoufimskiy-rayon-v-gody-vov/2018-06-19/im-vypala-chest-prikosnutsya-k-pobede" TargetMode="External"/><Relationship Id="rId4" Type="http://schemas.openxmlformats.org/officeDocument/2006/relationships/hyperlink" Target="http://www.museum-kruf.ru/na-veki-vekov-vosemnadcatiletni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464458"/>
            <a:ext cx="796834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молодежной политики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СО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Красноуфимск в годы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(1941 – 1945)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Андреева Е.В.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43 группы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44.02.01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Красноуфимск, 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5979" y="428562"/>
            <a:ext cx="6568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Лагунов  Тимофей  Никифорович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" y="1010594"/>
            <a:ext cx="4425333" cy="58474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8645" y="1264254"/>
            <a:ext cx="4216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1942 года сопровождал новогодние подарки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красноуфимцев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фронт.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1943 году  выступил  инициатором  сдачи  хлеба  в  фонд  обороны  из  личных  запасов. 20  сезонов  проработал  на  комбайне  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Сталинец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ежегодно  перевыполняя  норму  выработки  на  250%.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1944 году ему было  присвоено звание  «Лучший  комбайнер  района».</a:t>
            </a:r>
          </a:p>
        </p:txBody>
      </p:sp>
    </p:spTree>
    <p:extLst>
      <p:ext uri="{BB962C8B-B14F-4D97-AF65-F5344CB8AC3E}">
        <p14:creationId xmlns:p14="http://schemas.microsoft.com/office/powerpoint/2010/main" val="133064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1468" y="617248"/>
            <a:ext cx="3582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бронепоезд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885" y="1315668"/>
            <a:ext cx="7692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весомым вкладом в защиту Отечества стало строительство осенью 1941 года могучего боевого бронепоезда. Строился он в паровозном депо. Участие в его постройке принимали более 100 железнодорожников станции Красноуфимск.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044" y="3306749"/>
            <a:ext cx="4170136" cy="27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1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341" y="4174310"/>
            <a:ext cx="77158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война отважные железнодорожники ценой жизни и здоровья перевозили раненых, оружие, продовольствие, вступали в схватки с врагом.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вокзал встретил тысячи эвакуированных женщин, детей, стариков.</a:t>
            </a:r>
          </a:p>
        </p:txBody>
      </p:sp>
      <p:pic>
        <p:nvPicPr>
          <p:cNvPr id="1030" name="Picture 6" descr="ÐÐ°ÑÑÐ¸Ð½ÐºÐ¸ Ð¿Ð¾ Ð·Ð°Ð¿ÑÐ¾ÑÑ &quot;ÐºÑÐ°ÑÐ½Ð¾ÑÑÐ¸Ð¼ÑÐºÐ¸Ð¹ Ð¶ÐµÐ»ÐµÐ·Ð½Ð¾Ð´Ð¾ÑÐ¾Ð¶Ð½ÑÐ¹ ÑÐµÑÐ½Ð¸ÐºÑÐ¼ Ð² Ð³Ð¾Ð´Ñ Ð²ÐµÐ»Ð¸ÐºÐ¾Ð¹ Ð¾ÑÐµÑÐµÑÑÐ²ÐµÐ½Ð½Ð¾Ð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26" y="336478"/>
            <a:ext cx="6662902" cy="38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6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1585857"/>
            <a:ext cx="8125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 железнодорожники построили  и отправили на фронт бронепоезд «Красноуфимский железнодорожник № 712».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Бронепоезд был построен в паровозном депо станции Красноуфимск под руководством инженера И. П. Шлычкова, был  вооружен пушками, пулеметами и боеприпасами. Строили его в свободное от работы время, чаще всего по ночам,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утром снова на смену.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Поезд участвовал в боях под Воронежем, Харьковом, на Курской дуге, в Румынии. Победу встретил в Чехословакии.</a:t>
            </a:r>
          </a:p>
        </p:txBody>
      </p:sp>
      <p:pic>
        <p:nvPicPr>
          <p:cNvPr id="3074" name="Picture 2" descr="http://krasnoufimsk.ru/images/36/10/65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" y="4448179"/>
            <a:ext cx="893121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4114" y="492377"/>
            <a:ext cx="87085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БРОНЕПОЕЗД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«КРАСНОУФИМСКИЙ ЖЕЛЕЗНОДОРОЖНИК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5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0553" y="472798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самого начала личный состав бронепоезда был многонациональным: русские, татары, узбеки, украинцы, белорусы, молдаване, киргизы, но это не помешала стать ему большой дружной боевой семьей.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 бойцы проявляли максимум взаимопонимания и взаимовыручки, что помогало с большим успехом выполнять поставленные для бронепоезда боевые задачи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бойцы были награждены за боевые заслуги орденами и медалями.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7381" y="3356992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Вложили мы силу в работу свою,</a:t>
            </a:r>
          </a:p>
          <a:p>
            <a:pPr algn="ctr"/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Всю мощь воедино собрали.</a:t>
            </a:r>
          </a:p>
          <a:p>
            <a:pPr algn="ctr"/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наш бронепоезд в жестоком бою</a:t>
            </a:r>
          </a:p>
          <a:p>
            <a:pPr algn="ctr"/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Напомнил врагам об Урале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Муридзиди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ru/5/51/Krasnoufimsk_train.jpg?15812504944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5"/>
          <a:stretch/>
        </p:blipFill>
        <p:spPr bwMode="auto">
          <a:xfrm>
            <a:off x="323527" y="3037674"/>
            <a:ext cx="3891025" cy="35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5400000">
            <a:off x="5578826" y="3223166"/>
            <a:ext cx="1802771" cy="5112568"/>
          </a:xfrm>
          <a:prstGeom prst="downArrow">
            <a:avLst>
              <a:gd name="adj1" fmla="val 77815"/>
              <a:gd name="adj2" fmla="val 35274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0909" y="5240841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 у здания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депо </a:t>
            </a: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табличке надпись: «Работники локомотивного депо Красноуфимск, погибшие на фронтах войны 1941—1945 гг.»)</a:t>
            </a:r>
          </a:p>
        </p:txBody>
      </p:sp>
    </p:spTree>
    <p:extLst>
      <p:ext uri="{BB962C8B-B14F-4D97-AF65-F5344CB8AC3E}">
        <p14:creationId xmlns:p14="http://schemas.microsoft.com/office/powerpoint/2010/main" val="377865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265278"/>
            <a:ext cx="3608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ПОЕЗД-БАНЯ №9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7152" y="825919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Воспоминание, написанное участницей Великой Отечественной войны Марией Яковлевной </a:t>
            </a:r>
          </a:p>
          <a:p>
            <a:pPr algn="ctr"/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Матерковой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Бушувой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868448"/>
            <a:ext cx="56791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1939 году я поступила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помощников машиниста паровоза. В группе было 27 девушек, учебу закончили все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успешно. 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году большая часть мужчин ушла на фронт, оставшиеся в тылу, чем могли, помогали с первых дней войны фронту.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Красноуфимцы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решили построить поезд-баню для красноармейцев. В ноябре мне, как передовой комсомолке, поручили в качестве помощника машиниста вести поезд-баню на фронт</a:t>
            </a:r>
            <a:r>
              <a:rPr lang="ru-RU" sz="2400" b="1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6146" name="Picture 2" descr="https://sun9-58.userapi.com/c855236/v855236602/1ef698/hVUYWAIC5w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22143" r="65742" b="61684"/>
          <a:stretch/>
        </p:blipFill>
        <p:spPr bwMode="auto">
          <a:xfrm>
            <a:off x="611560" y="1737679"/>
            <a:ext cx="2520280" cy="36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8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0913" y="4763304"/>
            <a:ext cx="8157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Провожал нас весь город - на перроне устроили митинг. Под звуки духового оркестра мы въехали на первый путь - как на парад.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Вагоны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покрашены яркой зеленой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краской.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лежал через Свердловск - на Ленинград.</a:t>
            </a:r>
          </a:p>
        </p:txBody>
      </p:sp>
      <p:pic>
        <p:nvPicPr>
          <p:cNvPr id="7170" name="Picture 2" descr="https://sun9-58.userapi.com/c855236/v855236602/1ef698/hVUYWAIC5w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50000" r="10536" b="15753"/>
          <a:stretch/>
        </p:blipFill>
        <p:spPr bwMode="auto">
          <a:xfrm>
            <a:off x="2050931" y="182694"/>
            <a:ext cx="540632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13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3424" y="450904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подъезде к нему стали попадаться разрушенные и сожженные населенные пункты и станции. Далее начались бомбежки и артналеты. Было страшно... То и дело подступали мысли - доедем ли до пункта назначения, так как уехавшие вперед бани уже были разбиты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фашистами.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Наконец мы добрались до станции Малые Вишеры и запустили солдатскую баню. </a:t>
            </a:r>
          </a:p>
        </p:txBody>
      </p:sp>
      <p:pic>
        <p:nvPicPr>
          <p:cNvPr id="4098" name="Picture 2" descr="http://bibl-krasnoufimsk.ru/images/20vek/poez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6" y="2647865"/>
            <a:ext cx="5616624" cy="3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0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396" y="696323"/>
            <a:ext cx="7128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километрах от линии фронта замаскировали поезд ветками и побелили белилами, потому что уже выпал снег. С передовой по графику приводили грязных, измученных солдат на помывку. Вся одежда прожаривалась, сушилась, солдат стригли, брили и после короткого отдыха снова в бой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ÐÐ°ÑÑÐ¸Ð½ÐºÐ¸ Ð¿Ð¾ Ð·Ð°Ð¿ÑÐ¾ÑÑ &quot;Ð²ÐµÐ»Ð¸ÐºÐ°Ñ Ð¾ÑÐµÑÐµÑÑÐ²ÐµÐ½Ð½Ð°Ñ Ð²Ð¾Ð¹Ð½Ð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93" y="2327539"/>
            <a:ext cx="5976664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8519" y="515648"/>
            <a:ext cx="6027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Красноуфимские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2800" y="1492295"/>
            <a:ext cx="76780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госпиталь № 1717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располагался в Красноуфимске с 7-го июля 1941-го года по 1-е июня 1944-го года. Он имел отделения: общехирургическое,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костноортопедическое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терапевтическое. Рассчитан он был на прием от 100 до 500 раненых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10-го августа 1941-го года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эвакуированный госпиталь № 432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разместился в здании железнодорожной школы № 11, совхоз-техникума и его общежитиях. В нем размещались отделения общей хирургии, ранений верхних и нижних конечностей, обморожения и терапевтическое.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Красноуфимске в декабре 1941-го года. В нем было одно отделение – общей хирургии. Должность главврача занимал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Крипач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8-го августа 1943-го года госпиталь переехал на ст. Едрово Новгородской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80333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14618" y="476672"/>
            <a:ext cx="3384376" cy="56886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рассвете 22 июня 1941 года, на мирные, ещё спящие города и села нашей Родины, с аэродромов поднялись в воздух немецкие самолеты с бомбами.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я\Desktop\презентация\ВОВ\0006-006-Den-Pobedy-klassnyj-cha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59813" y="826142"/>
            <a:ext cx="3733901" cy="2800426"/>
          </a:xfrm>
          <a:prstGeom prst="rect">
            <a:avLst/>
          </a:prstGeom>
          <a:noFill/>
        </p:spPr>
      </p:pic>
      <p:pic>
        <p:nvPicPr>
          <p:cNvPr id="1027" name="Picture 3" descr="C:\Users\я\Desktop\презентация\ВОВ\tmp4FF-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59813" y="3943312"/>
            <a:ext cx="3657600" cy="2221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0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016" t="19990" r="27912" b="18700"/>
          <a:stretch/>
        </p:blipFill>
        <p:spPr>
          <a:xfrm>
            <a:off x="580572" y="437011"/>
            <a:ext cx="8069942" cy="60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9019" y="466923"/>
            <a:ext cx="180850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0495" y="2032802"/>
            <a:ext cx="73489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 </a:t>
            </a:r>
          </a:p>
          <a:p>
            <a:endParaRPr lang="ru-RU" sz="13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0" y="1075890"/>
            <a:ext cx="3081267" cy="2310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547" y="3468846"/>
            <a:ext cx="2373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выпускникам </a:t>
            </a:r>
          </a:p>
          <a:p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едколледжа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в ВОВ г Красноуфимск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10" y="2032802"/>
            <a:ext cx="1905427" cy="2540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4009" y="4681895"/>
            <a:ext cx="227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Неизвестному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олдату в Красноуфимске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40" y="1063992"/>
            <a:ext cx="2765064" cy="184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08344" y="3076394"/>
            <a:ext cx="157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Памяти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Красноуфимск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2" y="2627809"/>
            <a:ext cx="1587362" cy="2366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7601" y="4994064"/>
            <a:ext cx="21046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жителям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Селекционной станции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Красноуфимск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F:\О СЕЛЕ  Марийские Ключики\Выпущенные БРОШЮРЫ О СЕЛЕ\О ВЕТЕРАНАХ И УЧАСТНИКАХ ВОВ\Ветеран ВОВ 1941-1945 с Марийские Ключики\фото обелиск\DSC060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5610" r="5353" b="7156"/>
          <a:stretch/>
        </p:blipFill>
        <p:spPr bwMode="auto">
          <a:xfrm>
            <a:off x="7255446" y="2906648"/>
            <a:ext cx="1613659" cy="222489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30325" y="5174391"/>
            <a:ext cx="2339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жителям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села Марийские Ключики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ВОВ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46" y="1025143"/>
            <a:ext cx="715779" cy="91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2778" y="948909"/>
            <a:ext cx="7937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земляки – Герои Советского Союза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48" y="1533684"/>
            <a:ext cx="84544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Хазипов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Назип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Хазипович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1924-ом году, в деревне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Еманзельга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 танков Т-34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Награжден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Красной звезды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в бою 25-го марта 1945-го года в местечке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присвоено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посмертно, 27-го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1945-го года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Хазипов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захоронен на военном кладбище 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60" y="2018603"/>
            <a:ext cx="2964305" cy="38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6475" y="2116381"/>
            <a:ext cx="6291209" cy="4351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Винокуров Василий Иосифович.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Уроженец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Нижнеиргинское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27-го июля 1945-го года.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Отечественной войны II степени,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и несколькими медалями.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 жил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Свердловске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сменным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мастером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Уральском заводе тяжелого машиностроения.</a:t>
            </a:r>
          </a:p>
          <a:p>
            <a:pPr algn="ctr">
              <a:lnSpc>
                <a:spcPct val="115000"/>
              </a:lnSpc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84" y="151849"/>
            <a:ext cx="2471738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7345" y="650440"/>
            <a:ext cx="555414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Марьин Иван Ильич.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Житель г Красноуфимска.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штурманом звена ночных бомбардировщиков авиаполка.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годы войны выполнил 793 боевых вылета, 120 разведывательных, 100 вылетов в тыл врага,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том числе 51 с посадкой на партизанские аэродромы,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650 вылетов на бомбометание.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Звание Героя Советского Союза присвоено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15-го мая 1946-го года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20" y="650440"/>
            <a:ext cx="3207544" cy="46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028" y="2352861"/>
            <a:ext cx="8607972" cy="368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Сухобский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 г Красноуфимска.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улиц г. Красноуфимска носит имя нашего земляка,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Героя Советского Союза, Николая </a:t>
            </a:r>
            <a:r>
              <a:rPr lang="ru-RU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Сухобского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Сражался в звании лейтенанта  в составе 19-ой стрелкой дивизии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Командовал стрелковой ротой, исполнял обязанности командира батальона.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Погиб в бою 15-го октября 1943-го года.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Посмертно присвоено звание Героя Советского Союза за умелое руководство боевыми действиями при форсировании Днепра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217048"/>
            <a:ext cx="2448611" cy="3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7403" y="806430"/>
            <a:ext cx="870256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Ким Варламович Пролетарский.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 наших земляков увековечена и в названиях улиц.</a:t>
            </a:r>
          </a:p>
          <a:p>
            <a:pPr>
              <a:lnSpc>
                <a:spcPct val="115000"/>
              </a:lnSpc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 г. Красноуфимска, участник Великой Отечественной войны.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бою за село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ваницы Калининской области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были убиты три советских воина, 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двое тяжело ранены.  Пролетарский остался один.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Он, перебегая с места на место, огнем и гранатами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продолжал уничтожать противника 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он уничтожил несколько десятков врагов</a:t>
            </a:r>
          </a:p>
          <a:p>
            <a:pPr>
              <a:lnSpc>
                <a:spcPct val="115000"/>
              </a:lnSpc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последние минуты боя Ким Пролетарский</a:t>
            </a: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получил смертельное ранение.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5"/>
          <a:stretch/>
        </p:blipFill>
        <p:spPr>
          <a:xfrm>
            <a:off x="6563624" y="3016580"/>
            <a:ext cx="2580376" cy="3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3005" b="2773"/>
          <a:stretch/>
        </p:blipFill>
        <p:spPr bwMode="auto">
          <a:xfrm>
            <a:off x="1130706" y="481376"/>
            <a:ext cx="7216117" cy="367845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889" y="4159831"/>
            <a:ext cx="8375753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0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Великой Отечественной войны села Марийские Ключики   Съемка 1982года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ряд: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Василий Васильевич,   Илюшкин Василий Иванович,    ?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ряд: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(слева направо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Кабеев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Михайлов Илья Михайлович,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Кабеев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Саркеев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 Сергеевич. Мишкин Василий Михайлович. Ершов Вадим Петрович,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Каныкаев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Дульцев Николай Тимофеевич, Иванов Алексей, Григорьев Кирилл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1054" y="486619"/>
            <a:ext cx="6316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Журавлева Татьяна Дмитриевна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9" y="1210581"/>
            <a:ext cx="3402919" cy="51116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1200" y="2051708"/>
            <a:ext cx="33600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 года рождения — почётный военный железнодорожник ( удостоверение за №44009 от 07.03.1945 г.), проводник (кочегар) прифронтовой колонны с 1943 по 1946 годы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97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18" y="1"/>
            <a:ext cx="52407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7142" y="899118"/>
            <a:ext cx="28520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Военному железнодорожнику  Журавлевой Татьяне Дмитриевне — проводнику колонны №66 за самоотверженную работу на прифронтовых дорогах с 1943 по 1946 годы от Министра путей сообщения СССР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И.Ковалёва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5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779" y="3729904"/>
            <a:ext cx="8229600" cy="994229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наполнился рокотом моторов, танков и грузовиков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я\Desktop\презентация\ВОВ\Panther-rubb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27201" y="1244059"/>
            <a:ext cx="5910988" cy="3886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2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943" y="885372"/>
            <a:ext cx="624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информационных источников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0858" y="1783807"/>
            <a:ext cx="77506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www.bibl-krasnoufimsk.ru/index.php/istoricheskoe-kraevedenie/istoriya-20-veka/92-velikaya-otechestvennaya-vojna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https://mirznanii.com/a/345110-2/krasnoufimsk-v-gody-velikoy-otechestvennoy-voyny-2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КРАСНОУФИМСКИЙ КРАЕВЕДЧЕСКИЙ МУЗЕЙ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www.museum-kruf.ru/na-veki-vekov-vosemnadcatiletnie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Красноуфимская Центральная районная библиотека-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библиопчелка.рф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krasnoufimskiy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-rayon-v-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gody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/2018-06-19/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vypala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-chest-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prikosnutsya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-k-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pobede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https://ppt-online.org/712899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3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944" y="3819759"/>
            <a:ext cx="3549080" cy="258735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Немецко-фашистская Германия вероломно, без объявления войны, напала на нашу страну.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я\Desktop\презентация\ВОВ\1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8944" y="746245"/>
            <a:ext cx="3549080" cy="2564211"/>
          </a:xfrm>
          <a:prstGeom prst="rect">
            <a:avLst/>
          </a:prstGeom>
          <a:noFill/>
        </p:spPr>
      </p:pic>
      <p:pic>
        <p:nvPicPr>
          <p:cNvPr id="3075" name="Picture 3" descr="C:\Users\я\Desktop\презентация\ВОВ\keek2qLiKo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9022" y="3638704"/>
            <a:ext cx="3754986" cy="2521664"/>
          </a:xfrm>
          <a:prstGeom prst="rect">
            <a:avLst/>
          </a:prstGeom>
          <a:noFill/>
        </p:spPr>
      </p:pic>
      <p:pic>
        <p:nvPicPr>
          <p:cNvPr id="11267" name="Picture 3" descr="C:\Users\я\Desktop\презентация\ВОВ\0_5f8e6_bed748f4_orig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0021" y="913862"/>
            <a:ext cx="3503987" cy="2396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6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3372" y="554640"/>
            <a:ext cx="7503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Военно-учебный пункт в поселке Нижняя Сарана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314" y="5236197"/>
            <a:ext cx="77941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Нижняя Сарана ВУП был организован в сентябре 1941 года. Штаб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ВУПа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сборный пункт сначала был в клубе, а потом в неполной средней школе.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256" y="1508747"/>
            <a:ext cx="5370285" cy="37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785359"/>
            <a:ext cx="7269843" cy="53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0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9822" y="762392"/>
            <a:ext cx="6486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Красноуфимцы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защите Ленинграда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71" y="1575706"/>
            <a:ext cx="4447630" cy="306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0484" y="3135070"/>
            <a:ext cx="32584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началась 8 сентября 1941 года. В планах немецких захватчиков было стереть с лица земли город и уничтожить все население. Осаждённый Ленинград 872 дня боролся за жизнь.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42" y="493484"/>
            <a:ext cx="3775690" cy="34689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299" y="4096941"/>
            <a:ext cx="8098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документах Государственного архива в городе Красноуфимске есть решения Исполнительного комитета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депутатов трудящихся о представлении к награждению медалью «В память 250-летия Ленинграда» участников обороны Ленинграда в период Великой Отечественной войны, проживающих в городе Красноуфимске. Этой награды были удостоены 37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1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0628" y="877279"/>
            <a:ext cx="6741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Витаминизация и питание населения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годы Великой Отечественной войны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599" y="2660586"/>
            <a:ext cx="772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июля 1944 года в Красноуфимском районе были организованы питательные пункты для дистрофиков. Из областных фондов отпущены продукты: мука – 5 тонн, крупы – 750 кг, масло – 200 кг, молоко - 3000 л, сахар – 150 кг. Работа была рассчитана на 15 дней с охватом 10 000 человек. Питательные пункты были открыты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Шиловке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Иргинске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Ключиках, Б.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Турыше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Чатлыке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Криулино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Крылово, Соболях,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Рахмангулово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Саране.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5" id="{CC6FAAC1-3C3B-47D4-9513-61A07A74ED4B}" vid="{D60EBE39-83D4-45BF-8A8B-5C2F8C5826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241</TotalTime>
  <Words>1421</Words>
  <Application>Microsoft Office PowerPoint</Application>
  <PresentationFormat>Экран (4:3)</PresentationFormat>
  <Paragraphs>149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Тема5</vt:lpstr>
      <vt:lpstr>Презентация PowerPoint</vt:lpstr>
      <vt:lpstr>На рассвете 22 июня 1941 года, на мирные, ещё спящие города и села нашей Родины, с аэродромов поднялись в воздух немецкие самолеты с бомбами.</vt:lpstr>
      <vt:lpstr>         Воздух наполнился рокотом моторов, танков и грузовиков </vt:lpstr>
      <vt:lpstr>Немецко-фашистская Германия вероломно, без объявления войны, напала на нашу страну.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10</cp:revision>
  <dcterms:created xsi:type="dcterms:W3CDTF">2020-04-24T13:15:34Z</dcterms:created>
  <dcterms:modified xsi:type="dcterms:W3CDTF">2020-04-26T13:08:46Z</dcterms:modified>
</cp:coreProperties>
</file>