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ello_html_7ce2e653.jpg"/>
          <p:cNvPicPr>
            <a:picLocks noChangeAspect="1"/>
          </p:cNvPicPr>
          <p:nvPr/>
        </p:nvPicPr>
        <p:blipFill>
          <a:blip r:embed="rId2" cstate="print"/>
          <a:srcRect l="5389" t="5081" r="6585" b="3797"/>
          <a:stretch>
            <a:fillRect/>
          </a:stretch>
        </p:blipFill>
        <p:spPr>
          <a:xfrm>
            <a:off x="228600" y="457200"/>
            <a:ext cx="4191000" cy="6072673"/>
          </a:xfrm>
          <a:prstGeom prst="rect">
            <a:avLst/>
          </a:prstGeom>
        </p:spPr>
      </p:pic>
      <p:pic>
        <p:nvPicPr>
          <p:cNvPr id="4" name="Рисунок 3" descr="c24a1c027423df6f33944d9239b5af0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914400"/>
            <a:ext cx="4328160" cy="55967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5800" y="1524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Constantia" pitchFamily="18" charset="0"/>
              </a:rPr>
              <a:t>Отгадай ребусы</a:t>
            </a:r>
            <a:endParaRPr lang="ru-RU" sz="2800" dirty="0">
              <a:solidFill>
                <a:srgbClr val="FF0000"/>
              </a:solidFill>
              <a:latin typeface="Constanti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Home</cp:lastModifiedBy>
  <cp:revision>1</cp:revision>
  <dcterms:created xsi:type="dcterms:W3CDTF">2020-04-21T04:01:05Z</dcterms:created>
  <dcterms:modified xsi:type="dcterms:W3CDTF">2020-04-21T04:04:22Z</dcterms:modified>
</cp:coreProperties>
</file>