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7" r:id="rId2"/>
    <p:sldId id="278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EA2C-911B-44FC-80AE-906F593D89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310F76-322A-4891-9F0C-7C5E8C1EB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EA2C-911B-44FC-80AE-906F593D89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0F76-322A-4891-9F0C-7C5E8C1EB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EA2C-911B-44FC-80AE-906F593D89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0F76-322A-4891-9F0C-7C5E8C1EB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EA2C-911B-44FC-80AE-906F593D89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5310F76-322A-4891-9F0C-7C5E8C1EB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EA2C-911B-44FC-80AE-906F593D89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0F76-322A-4891-9F0C-7C5E8C1EBF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EA2C-911B-44FC-80AE-906F593D89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0F76-322A-4891-9F0C-7C5E8C1EB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EA2C-911B-44FC-80AE-906F593D89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5310F76-322A-4891-9F0C-7C5E8C1EBF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EA2C-911B-44FC-80AE-906F593D89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0F76-322A-4891-9F0C-7C5E8C1EB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EA2C-911B-44FC-80AE-906F593D89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0F76-322A-4891-9F0C-7C5E8C1EB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EA2C-911B-44FC-80AE-906F593D89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0F76-322A-4891-9F0C-7C5E8C1EB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AEA2C-911B-44FC-80AE-906F593D89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0F76-322A-4891-9F0C-7C5E8C1EBF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0AEA2C-911B-44FC-80AE-906F593D89F2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310F76-322A-4891-9F0C-7C5E8C1EBF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407079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2708920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Космосе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522920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</a:t>
            </a: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Посохина Надежда Васильевна.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854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34263" y="5308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76470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космического пространства Юрий Гагарин увидел нашу планету – Земля. Она круглая и показалась ему очень маленькой. На самом деле она похожа на большой круглый мяч. Это наша планета  - Земля – мы на ней живем!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Это – наша планета Земля – мы на ней живем. Она круглая – похожа на большо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584959" y="2204865"/>
            <a:ext cx="518336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3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31968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76470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космонавты увидели в Космосе планеты, которые вращались вокруг Солнца.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referatwork.ru/img_p_article/3/3872696834313546568481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99" y="1556792"/>
            <a:ext cx="721501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522920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планеты разные по цвету, величине, но все они круглой формы. Каждая планета имеет свое название.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30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2665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heaclub.ru/tim/82f62c2ce10784d49cd8e88e54419c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345378" cy="36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76470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 похожи на маленькие цветные шарики.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самом деле они очень большие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7282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764704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таким космонавты увидели Солнце. Посмотрите, какое  большое, оказывается, наше Солнце. Это звезда Солнечной системы. С Земли Солнце нам кажется не таким большим,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отому что оно очень далеко от нас.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  - вот какое оно огромное!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Подлететь близко к Солнцу космонавты не смогли – ведь Солнце очень и очень горячее. Это огромный раскаленный газовый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шар. 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приблизиться к нему слишком близко – то можно сгореть</a:t>
            </a:r>
            <a:r>
              <a:rPr lang="ru-RU" dirty="0"/>
              <a:t>.</a:t>
            </a: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900igr.net/up/datas/206309/0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71799" y="2780928"/>
            <a:ext cx="4046585" cy="37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554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99392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76470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несет нам тепло и свет.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него не было бы жизни ни Земле.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3chita.detkin-club.ru/editor/1328/images/%D0%A1%D0%BE%D0%BB%D0%BD%D1%8B%D1%88%D0%BA%D0%B8/78a558b77afe59a14e3f38d91ed7cb0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275524" cy="39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753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2665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vatars.mds.yandex.net/get-zen_doc/119454/pub_5b8686912adcea00a9ee022f_5b86871ed038d100aade368d/scale_1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4088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515719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Вот, сколько интересного можно увидеть в Космосе!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обо всем этом знаете и вы!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060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2665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ЛЮДИ С САМЫХ ДАВНИХ ВРЕМЕН ЛЮБИЛИ СМОТРЕТЬ НА ЗВЕЗДЫ И ИМ БЫЛО ОЧЕНЬ ИНТЕРЕ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1628800"/>
            <a:ext cx="502019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Небо над нашей головой усыпано множеством звезд. Они похожи на маленькие свер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38498" y="1628800"/>
            <a:ext cx="28604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7823" y="548680"/>
            <a:ext cx="7168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посмотрим в вечернее небо! Там столько красивых звезд!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Они похожи на маленькие сверкающие точки и расположены далеко от Земли. На самом деле звезды очень большие.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75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2665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get-zen_doc/1582279/pub_5e16a3c91febd400ae3b4810_5e16a591d4f07a00af66953e/scale_12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402081" cy="45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544522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давних времен любили смотреть на звезды, и  им было очень интересно узнать – какие же они.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31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104" y="27816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И вот однажды, смотрел человек на звездное небо и ему захотелось узнать, ч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17849" y="1340768"/>
            <a:ext cx="2623550" cy="35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2204865"/>
            <a:ext cx="4464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3838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однажды, смотрел человек на звездное небо и ему захотелось узнать, что же это за звезды и почему они такие яркие. Ученые придумали специальные приборы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которых наблюдали за планетами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6" descr="http://ae01.alicdn.com/kf/HLB1w1C8azvuK1Rjy0Faxh42aVXaM.jpeg_q50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604"/>
            <a:ext cx="3669468" cy="36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60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-200315"/>
            <a:ext cx="9252520" cy="71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383838"/>
                </a:solidFill>
                <a:latin typeface="Open Sans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4240892"/>
            <a:ext cx="3006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836712"/>
            <a:ext cx="7272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люди хотели знать, есть ли жизнь на других планетах.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чтобы об этом узнать, надо обязательно долететь до них.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ученые изобрели первый космический корабль – спутник, установили на нем приборы и запустили в космическое пространство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2" descr="https://b1.m24.ru/c/651835.900x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885" y="2241192"/>
            <a:ext cx="4756119" cy="351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880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2665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s://avatars.mds.yandex.net/get-zen_doc/1576786/pub_5de0104ee2f5733f78b885bf_5de012429c9d63639460ed44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45757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90872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борту первого спутника были две собаки – Белка и Стрелка. Они первыми покорили космос и удачно  вернулись на Землю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734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996951"/>
            <a:ext cx="5310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endParaRPr lang="ru-RU" dirty="0" smtClean="0">
              <a:solidFill>
                <a:srgbClr val="383838"/>
              </a:solidFill>
              <a:latin typeface="Open Sans"/>
            </a:endParaRPr>
          </a:p>
          <a:p>
            <a:endParaRPr lang="ru-RU" dirty="0">
              <a:solidFill>
                <a:srgbClr val="383838"/>
              </a:solidFill>
              <a:latin typeface="Open Sans"/>
            </a:endParaRPr>
          </a:p>
          <a:p>
            <a:r>
              <a:rPr lang="ru-RU" dirty="0" smtClean="0">
                <a:solidFill>
                  <a:srgbClr val="383838"/>
                </a:solidFill>
                <a:latin typeface="Open Sans"/>
              </a:rPr>
              <a:t> </a:t>
            </a:r>
            <a:endParaRPr lang="ru-RU" dirty="0">
              <a:solidFill>
                <a:srgbClr val="383838"/>
              </a:solidFill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764704"/>
            <a:ext cx="603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люди решили полететь в космос! К звездам!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900igr.net/up/datas/193770/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1560" y="1382470"/>
            <a:ext cx="3096344" cy="42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1700808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космонавтом был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Гагарин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совершил первый в мире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космический полет.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космической ракете с названием «Восток»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первым на планете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подняться к звездам смог.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 об этом песни весенняя капель: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веки будут вместе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агарин и апрель.</a:t>
            </a:r>
          </a:p>
          <a:p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066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2665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844824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космосе очень холодно. Если выйти в космос без специального костюма, можно моментально замерзнуть. Кроме того, в космосе очень мало воздуха и обычный человек в нем не сможет дышать. Именно поэтому на космонавта надевают такой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скафандр.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Скафандр очень теплый и защищает космонавта от холода, а также  снабжает человека воздухом.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s://avatars.mds.yandex.net/get-pdb/1705881/b27015bd-d03e-4300-a330-229e1266408f/s1200?webp=fals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16016" y="548680"/>
            <a:ext cx="2736304" cy="53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06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4.infourok.ru/uploads/ex/025b/0004210a-c07a3b7f/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2665"/>
            <a:ext cx="9299575" cy="68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9482" y="2204864"/>
            <a:ext cx="461844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90872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космонавт сел в ракету, начинается обратный отсчет: «Пять, четыре, три, два, один, ПУСК!»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Ракета оторвалась от земли, из ее хвоста вырвался огонь – так сильно работал ее двигатель. И ракета полетела высоко в небо.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336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380</TotalTime>
  <Words>535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45</cp:revision>
  <dcterms:created xsi:type="dcterms:W3CDTF">2019-05-12T10:03:48Z</dcterms:created>
  <dcterms:modified xsi:type="dcterms:W3CDTF">2020-04-07T12:04:48Z</dcterms:modified>
</cp:coreProperties>
</file>