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2" r:id="rId4"/>
    <p:sldId id="260" r:id="rId5"/>
    <p:sldId id="277" r:id="rId6"/>
    <p:sldId id="261" r:id="rId7"/>
    <p:sldId id="267" r:id="rId8"/>
    <p:sldId id="264" r:id="rId9"/>
    <p:sldId id="265" r:id="rId10"/>
    <p:sldId id="268" r:id="rId11"/>
    <p:sldId id="266" r:id="rId12"/>
    <p:sldId id="269" r:id="rId13"/>
    <p:sldId id="270" r:id="rId14"/>
    <p:sldId id="271" r:id="rId15"/>
    <p:sldId id="273" r:id="rId16"/>
    <p:sldId id="278" r:id="rId17"/>
    <p:sldId id="274" r:id="rId18"/>
    <p:sldId id="275" r:id="rId19"/>
    <p:sldId id="276" r:id="rId20"/>
    <p:sldId id="257" r:id="rId2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>
        <p:scale>
          <a:sx n="66" d="100"/>
          <a:sy n="66" d="100"/>
        </p:scale>
        <p:origin x="-1530" y="-2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8B3EC-C1D9-4241-8E04-1454A5888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B9A02-4E1D-4B7F-84F2-FAB810408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39ADC-516D-4E2C-9D9C-CD27BBE22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7F85-B713-4F83-9DD9-3437500C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E6C16-C2A5-4F5A-8B70-F6B3C594B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1D283-8DDA-4CF5-B9AA-B371D526D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AA94-F7F7-4E5C-A4C4-6039BC2DC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C0E7D-82C3-4570-8172-150CA8FC6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B7BEE-BAE5-4024-A0F9-A1517B71F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E0F2A-B855-45D4-9395-AF5FA5C27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0F1EC-9864-45F9-85BE-A7546DF67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DC556-DCF7-467C-8776-B51F6A2A8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Четвертый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C9EC161-F9AB-4FA5-8C2C-198E84B5E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1.m4a"/><Relationship Id="rId6" Type="http://schemas.openxmlformats.org/officeDocument/2006/relationships/image" Target="../media/image3.png"/><Relationship Id="rId5" Type="http://schemas.microsoft.com/office/2007/relationships/media" Target="../media/media1.m4a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1.m4a"/><Relationship Id="rId5" Type="http://schemas.openxmlformats.org/officeDocument/2006/relationships/image" Target="../media/image23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media12.m4a"/><Relationship Id="rId6" Type="http://schemas.openxmlformats.org/officeDocument/2006/relationships/image" Target="../media/image25.jpeg"/><Relationship Id="rId5" Type="http://schemas.openxmlformats.org/officeDocument/2006/relationships/image" Target="../media/image14.png"/><Relationship Id="rId4" Type="http://schemas.microsoft.com/office/2007/relationships/media" Target="../media/media12.m4a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media" Target="../media/media14.m4a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4.png"/><Relationship Id="rId2" Type="http://schemas.openxmlformats.org/officeDocument/2006/relationships/audio" Target="../media/media14.m4a"/><Relationship Id="rId1" Type="http://schemas.openxmlformats.org/officeDocument/2006/relationships/video" Target="NULL" TargetMode="External"/><Relationship Id="rId6" Type="http://schemas.microsoft.com/office/2007/relationships/media" Target="../media/media13.m4a"/><Relationship Id="rId5" Type="http://schemas.openxmlformats.org/officeDocument/2006/relationships/image" Target="../media/image26.png"/><Relationship Id="rId4" Type="http://schemas.openxmlformats.org/officeDocument/2006/relationships/hyperlink" Target="&#1077;&#1082;&#1072;&#1090;&#1077;&#1088;&#1080;&#1085;&#1072;-&#1078;&#1077;&#1083;&#1077;&#1079;&#1085;&#1086;&#1074;&#1072;-&#1091;-&#1078;&#1080;&#1088;&#1072;&#1092;&#1072;-&#1087;&#1103;&#1090;&#1085;&#1072;-&#1087;&#1103;&#1090;&#1085;&#1072;.mp3" TargetMode="External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77;&#1082;&#1072;&#1090;&#1077;&#1088;&#1080;&#1085;&#1072;-&#1078;&#1077;&#1083;&#1077;&#1079;&#1085;&#1086;&#1074;&#1072;-&#1091;-&#1078;&#1080;&#1088;&#1072;&#1092;&#1072;-&#1087;&#1103;&#1090;&#1085;&#1072;-&#1087;&#1103;&#1090;&#1085;&#1072;.mp3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6.xml"/><Relationship Id="rId7" Type="http://schemas.microsoft.com/office/2007/relationships/media" Target="../media/media15.m4a"/><Relationship Id="rId2" Type="http://schemas.openxmlformats.org/officeDocument/2006/relationships/audio" Target="../media/media16.m4a"/><Relationship Id="rId1" Type="http://schemas.openxmlformats.org/officeDocument/2006/relationships/audio" Target="../media/media15.m4a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microsoft.com/office/2007/relationships/media" Target="../media/media16.m4a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7.m4a"/><Relationship Id="rId6" Type="http://schemas.openxmlformats.org/officeDocument/2006/relationships/image" Target="../media/image32.jpeg"/><Relationship Id="rId5" Type="http://schemas.openxmlformats.org/officeDocument/2006/relationships/image" Target="../media/image14.png"/><Relationship Id="rId4" Type="http://schemas.microsoft.com/office/2007/relationships/media" Target="../media/media17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9.xml"/><Relationship Id="rId7" Type="http://schemas.microsoft.com/office/2007/relationships/media" Target="../media/media2.m4a"/><Relationship Id="rId2" Type="http://schemas.openxmlformats.org/officeDocument/2006/relationships/audio" Target="../media/media3.m4a"/><Relationship Id="rId1" Type="http://schemas.openxmlformats.org/officeDocument/2006/relationships/audio" Target="../media/media2.m4a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media" Target="../media/media3.m4a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audio" Target="../media/media18.m4a"/><Relationship Id="rId1" Type="http://schemas.openxmlformats.org/officeDocument/2006/relationships/vmlDrawing" Target="../drawings/vmlDrawing1.vml"/><Relationship Id="rId6" Type="http://schemas.microsoft.com/office/2007/relationships/media" Target="../media/media18.m4a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media4.m4a"/><Relationship Id="rId6" Type="http://schemas.openxmlformats.org/officeDocument/2006/relationships/image" Target="../media/image10.png"/><Relationship Id="rId5" Type="http://schemas.microsoft.com/office/2007/relationships/media" Target="../media/media4.m4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slideLayout" Target="../slideLayouts/slideLayout9.xml"/><Relationship Id="rId1" Type="http://schemas.openxmlformats.org/officeDocument/2006/relationships/audio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microsoft.com/office/2007/relationships/media" Target="../media/media7.m4a"/><Relationship Id="rId2" Type="http://schemas.openxmlformats.org/officeDocument/2006/relationships/audio" Target="../media/media7.m4a"/><Relationship Id="rId1" Type="http://schemas.openxmlformats.org/officeDocument/2006/relationships/audio" Target="../media/media6.m4a"/><Relationship Id="rId6" Type="http://schemas.openxmlformats.org/officeDocument/2006/relationships/image" Target="../media/image13.png"/><Relationship Id="rId5" Type="http://schemas.microsoft.com/office/2007/relationships/media" Target="../media/media6.m4a"/><Relationship Id="rId4" Type="http://schemas.openxmlformats.org/officeDocument/2006/relationships/image" Target="../media/image12.jpe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8.m4a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7.xml"/><Relationship Id="rId7" Type="http://schemas.microsoft.com/office/2007/relationships/media" Target="../media/media10.m4a"/><Relationship Id="rId2" Type="http://schemas.openxmlformats.org/officeDocument/2006/relationships/audio" Target="../media/media10.m4a"/><Relationship Id="rId1" Type="http://schemas.openxmlformats.org/officeDocument/2006/relationships/audio" Target="../media/media9.m4a"/><Relationship Id="rId6" Type="http://schemas.openxmlformats.org/officeDocument/2006/relationships/image" Target="../media/image14.png"/><Relationship Id="rId5" Type="http://schemas.microsoft.com/office/2007/relationships/media" Target="../media/media9.m4a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5013176"/>
            <a:ext cx="566751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 и буква «Ж»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Записанный звук">
            <a:hlinkClick r:id="" action="ppaction://media"/>
            <a:extLst>
              <a:ext uri="{FF2B5EF4-FFF2-40B4-BE49-F238E27FC236}">
                <a16:creationId xmlns="" xmlns:a16="http://schemas.microsoft.com/office/drawing/2014/main" id="{9EE13A71-FC92-4857-91AE-612E2BC48D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8460432" y="6381327"/>
            <a:ext cx="523843" cy="52384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8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serscontent2.emaze.com/images/417db3bc-e7c0-490d-92d3-decd54264d60/63733a8f136f3cb5fe253632383ecab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063" y="3141663"/>
            <a:ext cx="2808287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.depositphotos.com/2524151/2840/i/950/depositphotos_28400619-stock-photo-hedgehog-in-front-of-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44824"/>
            <a:ext cx="550902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2" descr="https://userscontent2.emaze.com/images/417db3bc-e7c0-490d-92d3-decd54264d60/63733a8f136f3cb5fe253632383ecab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063" y="3141663"/>
            <a:ext cx="2808287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oziru.com/images/glitch-clipart-beetle-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2457795">
            <a:off x="466725" y="3125788"/>
            <a:ext cx="35020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oziru.com/images/glitch-clipart-beetle-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2457795">
            <a:off x="466725" y="3125788"/>
            <a:ext cx="35020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https://ds02.infourok.ru/uploads/ex/06ba/00047389-40f6550d/hello_html_m50f9c41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975" y="404813"/>
            <a:ext cx="65770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0521" y="332656"/>
            <a:ext cx="802392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Игра «Волшебная банка»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Записанный звук">
            <a:hlinkClick r:id="" action="ppaction://media"/>
            <a:extLst>
              <a:ext uri="{FF2B5EF4-FFF2-40B4-BE49-F238E27FC236}">
                <a16:creationId xmlns="" xmlns:a16="http://schemas.microsoft.com/office/drawing/2014/main" id="{8D30A9A7-2764-43A9-BF14-1615F63A0D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" name="Picture 2" descr="http://profposuda.ru/images_masterglass/4722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79712" y="1412776"/>
            <a:ext cx="5184576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https://lh6.googleusercontent.com/-xFjc3ueWK0Y/TXikBM9hcEI/AAAAAAAAGpo/IgCzMHVrvC0/s200/%25D0%259A%25D0%25B0%25D1%2580%25D1%2582%25D0%25BE%25D1%2587%25D0%25BA%25D0%25B0-%25D0%2591%25D1%2583%25D0%25BA%25D0%25B2%25D0%25B0-%25D0%25B61.jp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251520" y="4581128"/>
            <a:ext cx="263785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="" xmlns:a16="http://schemas.microsoft.com/office/drawing/2014/main" id="{488B7DF7-A2DA-471F-AAE1-533246287DC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1922" name="Picture 2" descr="https://lh6.googleusercontent.com/-xFjc3ueWK0Y/TXikBM9hcEI/AAAAAAAAGpo/IgCzMHVrvC0/s200/%25D0%259A%25D0%25B0%25D1%2580%25D1%2582%25D0%25BE%25D1%2587%25D0%25BA%25D0%25B0-%25D0%2591%25D1%2583%25D0%25BA%25D0%25B2%25D0%25B0-%25D0%25B61.jpg"/>
          <p:cNvPicPr>
            <a:picLocks noChangeAspect="1" noChangeArrowheads="1"/>
          </p:cNvPicPr>
          <p:nvPr/>
        </p:nvPicPr>
        <p:blipFill rotWithShape="1">
          <a:blip r:embed="rId6" cstate="email"/>
          <a:srcRect/>
          <a:stretch/>
        </p:blipFill>
        <p:spPr bwMode="auto">
          <a:xfrm>
            <a:off x="1600600" y="548680"/>
            <a:ext cx="6264696" cy="4474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кругленный прямоугольник 29">
            <a:hlinkClick r:id="rId4" action="ppaction://hlinkfile"/>
            <a:extLst>
              <a:ext uri="{FF2B5EF4-FFF2-40B4-BE49-F238E27FC236}">
                <a16:creationId xmlns="" xmlns:a16="http://schemas.microsoft.com/office/drawing/2014/main" id="{23D04375-2D70-496C-B3EB-024CCF11468B}"/>
              </a:ext>
            </a:extLst>
          </p:cNvPr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5087" y="0"/>
            <a:ext cx="64738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Записанный звук">
            <a:hlinkClick r:id="" action="ppaction://media"/>
            <a:extLst>
              <a:ext uri="{FF2B5EF4-FFF2-40B4-BE49-F238E27FC236}">
                <a16:creationId xmlns="" xmlns:a16="http://schemas.microsoft.com/office/drawing/2014/main" id="{BD85FEBF-0389-4CB3-BECA-A18AB12A6D0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email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  <a:extLst>
              <a:ext uri="{FF2B5EF4-FFF2-40B4-BE49-F238E27FC236}">
                <a16:creationId xmlns="" xmlns:a16="http://schemas.microsoft.com/office/drawing/2014/main" id="{85487097-BED2-43DA-9A4D-94A8ECF676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7" cstate="email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Таблица 3">
            <a:extLst>
              <a:ext uri="{FF2B5EF4-FFF2-40B4-BE49-F238E27FC236}">
                <a16:creationId xmlns="" xmlns:a16="http://schemas.microsoft.com/office/drawing/2014/main" id="{72240A94-9F6B-40A2-84DB-97B261C42322}"/>
              </a:ext>
            </a:extLst>
          </p:cNvPr>
          <p:cNvPicPr>
            <a:picLocks noGrp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95736" y="514432"/>
            <a:ext cx="5111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4394669E-48F8-4886-913A-6DB52D3A5BD2}"/>
              </a:ext>
            </a:extLst>
          </p:cNvPr>
          <p:cNvSpPr/>
          <p:nvPr/>
        </p:nvSpPr>
        <p:spPr>
          <a:xfrm>
            <a:off x="3059832" y="1766802"/>
            <a:ext cx="60739" cy="699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43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63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15375" cy="6500813"/>
          </a:xfrm>
        </p:spPr>
        <p:txBody>
          <a:bodyPr/>
          <a:lstStyle/>
          <a:p>
            <a:r>
              <a:rPr lang="ru-RU" altLang="ru-RU"/>
              <a:t>2</a:t>
            </a:r>
          </a:p>
        </p:txBody>
      </p:sp>
      <p:pic>
        <p:nvPicPr>
          <p:cNvPr id="17411" name="Таблица 3"/>
          <p:cNvPicPr>
            <a:picLocks noGrp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260350"/>
            <a:ext cx="5111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 flipH="1">
            <a:off x="2771775" y="1484313"/>
            <a:ext cx="90488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4284663" y="4292600"/>
            <a:ext cx="0" cy="187325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3708400" y="620713"/>
            <a:ext cx="28733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3995738" y="620713"/>
            <a:ext cx="3175" cy="244792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995738" y="3068638"/>
            <a:ext cx="208915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3708400" y="620713"/>
            <a:ext cx="0" cy="287337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5795963" y="6165850"/>
            <a:ext cx="288925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5508625" y="4292600"/>
            <a:ext cx="277813" cy="15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5148263" y="6165850"/>
            <a:ext cx="365125" cy="15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2843213" y="908050"/>
            <a:ext cx="865187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 flipV="1">
            <a:off x="5148263" y="4292600"/>
            <a:ext cx="12700" cy="1852613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V="1">
            <a:off x="5508625" y="4292600"/>
            <a:ext cx="0" cy="187325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4284663" y="4292600"/>
            <a:ext cx="881062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V="1">
            <a:off x="6084888" y="3068638"/>
            <a:ext cx="1587" cy="309721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3995738" y="6165850"/>
            <a:ext cx="282575" cy="15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>
            <a:cxnSpLocks/>
          </p:cNvCxnSpPr>
          <p:nvPr/>
        </p:nvCxnSpPr>
        <p:spPr>
          <a:xfrm flipV="1">
            <a:off x="2843213" y="908050"/>
            <a:ext cx="0" cy="646113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243888" y="6500813"/>
            <a:ext cx="900112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29" name="Скругленный прямоугольник 29">
            <a:hlinkClick r:id="rId3" action="ppaction://hlinkfile"/>
          </p:cNvPr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5087" y="6360318"/>
            <a:ext cx="64738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Прямая соединительная линия 49"/>
          <p:cNvCxnSpPr/>
          <p:nvPr/>
        </p:nvCxnSpPr>
        <p:spPr>
          <a:xfrm>
            <a:off x="5795963" y="4292600"/>
            <a:ext cx="0" cy="187325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995738" y="4292600"/>
            <a:ext cx="1587" cy="187325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3708400" y="4292600"/>
            <a:ext cx="288925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3708400" y="4292600"/>
            <a:ext cx="0" cy="187325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419475" y="6165850"/>
            <a:ext cx="288925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3419475" y="1557338"/>
            <a:ext cx="0" cy="460851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2843213" y="1557338"/>
            <a:ext cx="576262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 flipV="1">
            <a:off x="6084888" y="3068638"/>
            <a:ext cx="431800" cy="1081087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15375" cy="6500813"/>
          </a:xfrm>
        </p:spPr>
        <p:txBody>
          <a:bodyPr/>
          <a:lstStyle/>
          <a:p>
            <a:r>
              <a:rPr lang="ru-RU" altLang="ru-RU"/>
              <a:t>2</a:t>
            </a:r>
          </a:p>
        </p:txBody>
      </p:sp>
      <p:sp>
        <p:nvSpPr>
          <p:cNvPr id="14" name="Овал 13"/>
          <p:cNvSpPr/>
          <p:nvPr/>
        </p:nvSpPr>
        <p:spPr>
          <a:xfrm flipH="1">
            <a:off x="2771775" y="1484313"/>
            <a:ext cx="90488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35" name="Таблица 3"/>
          <p:cNvPicPr>
            <a:picLocks noGrp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89466" y="-35719"/>
            <a:ext cx="5111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V="1">
            <a:off x="4284663" y="4292600"/>
            <a:ext cx="0" cy="187325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3708400" y="620713"/>
            <a:ext cx="28733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3995738" y="620713"/>
            <a:ext cx="3175" cy="244792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995738" y="3068638"/>
            <a:ext cx="208915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3708400" y="620713"/>
            <a:ext cx="0" cy="287337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5795963" y="6165850"/>
            <a:ext cx="288925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5508625" y="4292600"/>
            <a:ext cx="277813" cy="15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5148263" y="6165850"/>
            <a:ext cx="365125" cy="15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2843213" y="908050"/>
            <a:ext cx="865187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 flipV="1">
            <a:off x="5148263" y="4292600"/>
            <a:ext cx="12700" cy="1852613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V="1">
            <a:off x="5508625" y="4292600"/>
            <a:ext cx="0" cy="187325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4284663" y="4292600"/>
            <a:ext cx="881062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V="1">
            <a:off x="6084888" y="3068638"/>
            <a:ext cx="1587" cy="309721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3995738" y="6165850"/>
            <a:ext cx="282575" cy="15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flipV="1">
            <a:off x="2843213" y="908050"/>
            <a:ext cx="0" cy="646113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243888" y="6500813"/>
            <a:ext cx="900112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5795963" y="4292600"/>
            <a:ext cx="0" cy="187325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995738" y="4292600"/>
            <a:ext cx="1587" cy="187325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3708400" y="4292600"/>
            <a:ext cx="288925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3708400" y="4292600"/>
            <a:ext cx="0" cy="187325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419475" y="6165850"/>
            <a:ext cx="288925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3419475" y="1557338"/>
            <a:ext cx="0" cy="460851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2843213" y="1557338"/>
            <a:ext cx="576262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 flipV="1">
            <a:off x="6084888" y="3068638"/>
            <a:ext cx="431800" cy="1081087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61" name="Рисунок 10" descr="E:\буквы\Ш\пропись-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0" y="6281738"/>
            <a:ext cx="29511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2" descr="http://xn--i1abbnckbmcl9fb.xn--p1ai/%D1%81%D1%82%D0%B0%D1%82%D1%8C%D0%B8/415550/img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91569" y="6323013"/>
            <a:ext cx="2808287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1C314570-03DB-4140-B7A5-0A828344B7AC}"/>
              </a:ext>
            </a:extLst>
          </p:cNvPr>
          <p:cNvSpPr/>
          <p:nvPr/>
        </p:nvSpPr>
        <p:spPr>
          <a:xfrm>
            <a:off x="1703048" y="-61095"/>
            <a:ext cx="5484586" cy="645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Игра «Цветное слово»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="" xmlns:a16="http://schemas.microsoft.com/office/drawing/2014/main" id="{6F66C42C-D734-40DD-867C-831165CEC1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email"/>
          <a:stretch>
            <a:fillRect/>
          </a:stretch>
        </p:blipFill>
        <p:spPr>
          <a:xfrm>
            <a:off x="8572500" y="6488908"/>
            <a:ext cx="357187" cy="196736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  <a:extLst>
              <a:ext uri="{FF2B5EF4-FFF2-40B4-BE49-F238E27FC236}">
                <a16:creationId xmlns="" xmlns:a16="http://schemas.microsoft.com/office/drawing/2014/main" id="{78643C14-97F8-4987-98BB-EF86B76E5A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email"/>
          <a:stretch>
            <a:fillRect/>
          </a:stretch>
        </p:blipFill>
        <p:spPr>
          <a:xfrm>
            <a:off x="8328932" y="6490471"/>
            <a:ext cx="357187" cy="357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9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="" xmlns:a16="http://schemas.microsoft.com/office/drawing/2014/main" id="{CA8DE990-14D5-4F15-A241-45B702378C7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3972" name="Picture 4" descr="https://st.depositphotos.com/1738826/3293/v/450/depositphotos_32936117-stock-illustration-giraffe-cartoon-on-forest.jpg"/>
          <p:cNvPicPr>
            <a:picLocks noChangeAspect="1" noChangeArrowheads="1"/>
          </p:cNvPicPr>
          <p:nvPr/>
        </p:nvPicPr>
        <p:blipFill>
          <a:blip r:embed="rId6" cstate="email"/>
          <a:srcRect t="3854"/>
          <a:stretch>
            <a:fillRect/>
          </a:stretch>
        </p:blipFill>
        <p:spPr bwMode="auto">
          <a:xfrm>
            <a:off x="539552" y="188640"/>
            <a:ext cx="7848872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F1867B1-6E5B-48D9-A0E3-6D7960697A37}"/>
              </a:ext>
            </a:extLst>
          </p:cNvPr>
          <p:cNvSpPr/>
          <p:nvPr/>
        </p:nvSpPr>
        <p:spPr>
          <a:xfrm>
            <a:off x="-180528" y="188640"/>
            <a:ext cx="5484586" cy="645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Игра «Небылицы»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42875" y="1214438"/>
            <a:ext cx="1928813" cy="71437"/>
          </a:xfrm>
        </p:spPr>
        <p:txBody>
          <a:bodyPr/>
          <a:lstStyle/>
          <a:p>
            <a:pPr eaLnBrk="1" hangingPunct="1"/>
            <a:endParaRPr lang="ru-RU" sz="28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8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AutoShape 2" descr="https://avatars.mds.yandex.net/get-pdb/28866/1e9d13a7-19d8-4b93-9133-41df6f462eca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AutoShape 4" descr="https://avatars.mds.yandex.net/get-pdb/28866/1e9d13a7-19d8-4b93-9133-41df6f462eca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1" name="AutoShape 6" descr="https://avatars.mds.yandex.net/get-pdb/28866/1e9d13a7-19d8-4b93-9133-41df6f462eca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2" name="AutoShape 8" descr="https://avatars.mds.yandex.net/get-pdb/28866/1e9d13a7-19d8-4b93-9133-41df6f462eca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3" name="AutoShape 2" descr="https://avatars.mds.yandex.net/get-pdb/28866/1e9d13a7-19d8-4b93-9133-41df6f462eca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04" name="Picture 6" descr="http://pngimg.com/uploads/giraffe/giraffe_PNG1352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169863"/>
            <a:ext cx="3382963" cy="668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2" descr="http://moziru.com/images/glitch-clipart-beetle-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2457795">
            <a:off x="5419725" y="407988"/>
            <a:ext cx="3117850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2" descr="https://userscontent2.emaze.com/images/417db3bc-e7c0-490d-92d3-decd54264d60/63733a8f136f3cb5fe253632383ecab6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59113" y="1916113"/>
            <a:ext cx="2808287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="" xmlns:a16="http://schemas.microsoft.com/office/drawing/2014/main" id="{4097BAB3-B00D-4A7F-BBFE-744C7AA8D9E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email"/>
          <a:stretch>
            <a:fillRect/>
          </a:stretch>
        </p:blipFill>
        <p:spPr>
          <a:xfrm>
            <a:off x="6745858" y="4757421"/>
            <a:ext cx="465584" cy="465584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  <a:extLst>
              <a:ext uri="{FF2B5EF4-FFF2-40B4-BE49-F238E27FC236}">
                <a16:creationId xmlns="" xmlns:a16="http://schemas.microsoft.com/office/drawing/2014/main" id="{090EBC5C-B7C8-42B5-B1DA-94B278F158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email"/>
          <a:stretch>
            <a:fillRect/>
          </a:stretch>
        </p:blipFill>
        <p:spPr>
          <a:xfrm>
            <a:off x="7278205" y="4798923"/>
            <a:ext cx="537592" cy="537592"/>
          </a:xfrm>
          <a:prstGeom prst="rect">
            <a:avLst/>
          </a:prstGeom>
        </p:spPr>
      </p:pic>
      <p:pic>
        <p:nvPicPr>
          <p:cNvPr id="4106" name="Picture 2" descr="http://www.playcast.ru/uploads/2016/11/21/20602761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211638" y="3573463"/>
            <a:ext cx="4608512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9" name="Презентация" r:id="rId5" imgW="4570541" imgH="3427323" progId="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3608" y="4725144"/>
            <a:ext cx="4968552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dirty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Молодец!</a:t>
            </a:r>
            <a:endParaRPr lang="ru-RU" sz="8000" b="1" dirty="0">
              <a:ln w="95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="" xmlns:a16="http://schemas.microsoft.com/office/drawing/2014/main" id="{A9D9841B-42CE-4ADA-994F-18F529EB0B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email"/>
          <a:stretch>
            <a:fillRect/>
          </a:stretch>
        </p:blipFill>
        <p:spPr>
          <a:xfrm>
            <a:off x="4139406" y="809417"/>
            <a:ext cx="609600" cy="609600"/>
          </a:xfrm>
          <a:prstGeom prst="rect">
            <a:avLst/>
          </a:prstGeom>
        </p:spPr>
      </p:pic>
      <p:pic>
        <p:nvPicPr>
          <p:cNvPr id="1028" name="Picture 5" descr="E:\анимашки\солнышко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19475" y="0"/>
            <a:ext cx="2049463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42875" y="1214438"/>
            <a:ext cx="1928813" cy="71437"/>
          </a:xfrm>
        </p:spPr>
        <p:txBody>
          <a:bodyPr/>
          <a:lstStyle/>
          <a:p>
            <a:pPr eaLnBrk="1" hangingPunct="1"/>
            <a:endParaRPr lang="ru-RU" sz="28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8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AutoShape 2" descr="https://avatars.mds.yandex.net/get-pdb/28866/1e9d13a7-19d8-4b93-9133-41df6f462eca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4" name="AutoShape 4" descr="https://avatars.mds.yandex.net/get-pdb/28866/1e9d13a7-19d8-4b93-9133-41df6f462eca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5" name="AutoShape 6" descr="https://avatars.mds.yandex.net/get-pdb/28866/1e9d13a7-19d8-4b93-9133-41df6f462eca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" name="AutoShape 8" descr="https://avatars.mds.yandex.net/get-pdb/28866/1e9d13a7-19d8-4b93-9133-41df6f462eca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AutoShape 2" descr="https://avatars.mds.yandex.net/get-pdb/28866/1e9d13a7-19d8-4b93-9133-41df6f462eca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28" name="Picture 6" descr="http://pngimg.com/uploads/giraffe/giraffe_PNG1352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69863"/>
            <a:ext cx="3382963" cy="668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" descr="https://userscontent2.emaze.com/images/417db3bc-e7c0-490d-92d3-decd54264d60/63733a8f136f3cb5fe253632383ecab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113" y="1916113"/>
            <a:ext cx="2808287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писанный звук">
            <a:hlinkClick r:id="" action="ppaction://media"/>
            <a:extLst>
              <a:ext uri="{FF2B5EF4-FFF2-40B4-BE49-F238E27FC236}">
                <a16:creationId xmlns="" xmlns:a16="http://schemas.microsoft.com/office/drawing/2014/main" id="{E97B9EE9-E91B-4DBD-9D64-CBC9C1ACBEC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7236296" y="4826680"/>
            <a:ext cx="449489" cy="449489"/>
          </a:xfrm>
          <a:prstGeom prst="rect">
            <a:avLst/>
          </a:prstGeom>
        </p:spPr>
      </p:pic>
      <p:pic>
        <p:nvPicPr>
          <p:cNvPr id="5129" name="Picture 2" descr="http://www.playcast.ru/uploads/2016/11/21/2060276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3968" y="3573463"/>
            <a:ext cx="4608512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42875" y="1214438"/>
            <a:ext cx="1928813" cy="71437"/>
          </a:xfrm>
        </p:spPr>
        <p:txBody>
          <a:bodyPr/>
          <a:lstStyle/>
          <a:p>
            <a:pPr eaLnBrk="1" hangingPunct="1"/>
            <a:endParaRPr lang="ru-RU" sz="28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8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AutoShape 2" descr="https://avatars.mds.yandex.net/get-pdb/28866/1e9d13a7-19d8-4b93-9133-41df6f462eca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8" name="AutoShape 4" descr="https://avatars.mds.yandex.net/get-pdb/28866/1e9d13a7-19d8-4b93-9133-41df6f462eca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AutoShape 6" descr="https://avatars.mds.yandex.net/get-pdb/28866/1e9d13a7-19d8-4b93-9133-41df6f462eca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" name="AutoShape 8" descr="https://avatars.mds.yandex.net/get-pdb/28866/1e9d13a7-19d8-4b93-9133-41df6f462eca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1" name="AutoShape 2" descr="https://avatars.mds.yandex.net/get-pdb/28866/1e9d13a7-19d8-4b93-9133-41df6f462eca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="" xmlns:a16="http://schemas.microsoft.com/office/drawing/2014/main" id="{B462810B-3B03-4B35-8A2E-CC83367ACA2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7740352" y="1386548"/>
            <a:ext cx="476515" cy="476515"/>
          </a:xfrm>
          <a:prstGeom prst="rect">
            <a:avLst/>
          </a:prstGeom>
        </p:spPr>
      </p:pic>
      <p:pic>
        <p:nvPicPr>
          <p:cNvPr id="6153" name="Picture 2" descr="http://moziru.com/images/glitch-clipart-beetle-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2457795">
            <a:off x="5419725" y="407988"/>
            <a:ext cx="3117850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42875" y="1214438"/>
            <a:ext cx="1928813" cy="71437"/>
          </a:xfrm>
        </p:spPr>
        <p:txBody>
          <a:bodyPr/>
          <a:lstStyle/>
          <a:p>
            <a:pPr eaLnBrk="1" hangingPunct="1"/>
            <a:endParaRPr lang="ru-RU" sz="28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8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AutoShape 2" descr="https://avatars.mds.yandex.net/get-pdb/28866/1e9d13a7-19d8-4b93-9133-41df6f462eca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8" name="AutoShape 4" descr="https://avatars.mds.yandex.net/get-pdb/28866/1e9d13a7-19d8-4b93-9133-41df6f462eca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AutoShape 6" descr="https://avatars.mds.yandex.net/get-pdb/28866/1e9d13a7-19d8-4b93-9133-41df6f462eca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" name="AutoShape 8" descr="https://avatars.mds.yandex.net/get-pdb/28866/1e9d13a7-19d8-4b93-9133-41df6f462eca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1" name="AutoShape 2" descr="https://avatars.mds.yandex.net/get-pdb/28866/1e9d13a7-19d8-4b93-9133-41df6f462eca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152" name="Picture 2" descr="https://ds02.infourok.ru/uploads/ex/0526/00023b8d-63f07d12/hello_html_m428387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1700213"/>
            <a:ext cx="67119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="" xmlns:a16="http://schemas.microsoft.com/office/drawing/2014/main" id="{C66FFE95-65E9-46A4-BAF7-56118B8636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7814373" y="1294720"/>
            <a:ext cx="432048" cy="432048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  <a:extLst>
              <a:ext uri="{FF2B5EF4-FFF2-40B4-BE49-F238E27FC236}">
                <a16:creationId xmlns="" xmlns:a16="http://schemas.microsoft.com/office/drawing/2014/main" id="{5547FF09-06CE-4386-9FBA-E158D60330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email"/>
          <a:stretch>
            <a:fillRect/>
          </a:stretch>
        </p:blipFill>
        <p:spPr>
          <a:xfrm>
            <a:off x="8076623" y="1294720"/>
            <a:ext cx="523366" cy="523366"/>
          </a:xfrm>
          <a:prstGeom prst="rect">
            <a:avLst/>
          </a:prstGeom>
        </p:spPr>
      </p:pic>
      <p:pic>
        <p:nvPicPr>
          <p:cNvPr id="6153" name="Picture 2" descr="http://moziru.com/images/glitch-clipart-beetle-6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-2457795">
            <a:off x="5419725" y="407988"/>
            <a:ext cx="3117850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6634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43FB652-32DD-43A3-BB7F-AC1EBD42DC1A}"/>
              </a:ext>
            </a:extLst>
          </p:cNvPr>
          <p:cNvSpPr/>
          <p:nvPr/>
        </p:nvSpPr>
        <p:spPr>
          <a:xfrm>
            <a:off x="1249367" y="116632"/>
            <a:ext cx="689233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Игра «Один – много»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="" xmlns:a16="http://schemas.microsoft.com/office/drawing/2014/main" id="{6CFCAC71-78BF-4277-BCAB-6CEACA0BC05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2378642" y="3303079"/>
            <a:ext cx="609600" cy="609600"/>
          </a:xfrm>
          <a:prstGeom prst="rect">
            <a:avLst/>
          </a:prstGeom>
        </p:spPr>
      </p:pic>
      <p:pic>
        <p:nvPicPr>
          <p:cNvPr id="7170" name="Picture 6" descr="http://pngimg.com/uploads/giraffe/giraffe_PNG1352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2988" y="836613"/>
            <a:ext cx="2700337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6" descr="http://pngimg.com/uploads/giraffe/giraffe_PNG1352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2988" y="836613"/>
            <a:ext cx="2700337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="" xmlns:a16="http://schemas.microsoft.com/office/drawing/2014/main" id="{E34FF2F2-1068-4B42-9FB0-606B6D628CA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  <a:extLst>
              <a:ext uri="{FF2B5EF4-FFF2-40B4-BE49-F238E27FC236}">
                <a16:creationId xmlns="" xmlns:a16="http://schemas.microsoft.com/office/drawing/2014/main" id="{66F5D99F-5B93-49EF-BD39-6CBFF5C6D4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Picture 2" descr="https://us.123rf.com/450wm/vencavolrab78/vencavolrab781204/vencavolrab78120400383/13294651-%D0%B6%D0%B8%D1%80%D0%B0%D1%84%D1%8B-%D0%B8%D0%B7%D0%BE%D0%BB%D1%8F%D1%86%D0%B8%D0%B8.jpg?ver=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75856" y="908720"/>
            <a:ext cx="5340458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or.yasher.net/wp-content/uploads/2017/10/Three_Walruses_in_the_Arctic_Landscape_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8784976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2" descr="http://www.playcast.ru/uploads/2016/11/21/2060276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4076700"/>
            <a:ext cx="4105275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or.yasher.net/wp-content/uploads/2017/10/Three_Walruses_in_the_Arctic_Landscape_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8784976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mor.yasher.net/wp-content/uploads/2017/10/Three_Walruses_in_the_Arctic_Landscape_6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238618"/>
            <a:ext cx="6624736" cy="475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2" descr="http://www.playcast.ru/uploads/2016/11/21/2060276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4076700"/>
            <a:ext cx="4105275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ня за замовчуванням">
  <a:themeElements>
    <a:clrScheme name="Оформлення за замовчування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ня за замовчуванням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ня за замовчування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30</Words>
  <Application>Microsoft Office PowerPoint</Application>
  <PresentationFormat>Экран (4:3)</PresentationFormat>
  <Paragraphs>8</Paragraphs>
  <Slides>20</Slides>
  <Notes>3</Notes>
  <HiddenSlides>0</HiddenSlides>
  <MMClips>18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Оформлення за замовчуванням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2</vt:lpstr>
      <vt:lpstr>2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39</cp:revision>
  <cp:lastPrinted>1601-01-01T00:00:00Z</cp:lastPrinted>
  <dcterms:created xsi:type="dcterms:W3CDTF">2010-10-21T06:27:42Z</dcterms:created>
  <dcterms:modified xsi:type="dcterms:W3CDTF">2020-04-09T05:43:55Z</dcterms:modified>
</cp:coreProperties>
</file>